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7" r:id="rId5"/>
    <p:sldId id="288" r:id="rId6"/>
    <p:sldId id="262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85" r:id="rId15"/>
    <p:sldId id="271" r:id="rId16"/>
    <p:sldId id="273" r:id="rId17"/>
    <p:sldId id="286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78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23232"/>
    <a:srgbClr val="AAD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A4F45-F39F-4E76-8662-FA110C82C502}" v="189" dt="2025-08-14T14:03:08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79" d="100"/>
          <a:sy n="79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laessens" userId="d0318c18-5a83-4843-9a0a-304a2c886dc7" providerId="ADAL" clId="{4FDA4F45-F39F-4E76-8662-FA110C82C502}"/>
    <pc:docChg chg="undo redo custSel addSld delSld modSld sldOrd modMainMaster">
      <pc:chgData name="Scott Claessens" userId="d0318c18-5a83-4843-9a0a-304a2c886dc7" providerId="ADAL" clId="{4FDA4F45-F39F-4E76-8662-FA110C82C502}" dt="2025-08-15T12:08:05.960" v="6075" actId="197"/>
      <pc:docMkLst>
        <pc:docMk/>
      </pc:docMkLst>
      <pc:sldChg chg="addSp delSp modSp new mod">
        <pc:chgData name="Scott Claessens" userId="d0318c18-5a83-4843-9a0a-304a2c886dc7" providerId="ADAL" clId="{4FDA4F45-F39F-4E76-8662-FA110C82C502}" dt="2025-08-12T15:27:36.270" v="1988" actId="20577"/>
        <pc:sldMkLst>
          <pc:docMk/>
          <pc:sldMk cId="1867203029" sldId="256"/>
        </pc:sldMkLst>
        <pc:spChg chg="mod">
          <ac:chgData name="Scott Claessens" userId="d0318c18-5a83-4843-9a0a-304a2c886dc7" providerId="ADAL" clId="{4FDA4F45-F39F-4E76-8662-FA110C82C502}" dt="2025-08-12T14:23:28.292" v="803" actId="1036"/>
          <ac:spMkLst>
            <pc:docMk/>
            <pc:sldMk cId="1867203029" sldId="256"/>
            <ac:spMk id="2" creationId="{FB22EC30-A13E-B7BD-4A7D-28BBE7A61349}"/>
          </ac:spMkLst>
        </pc:spChg>
        <pc:spChg chg="mod">
          <ac:chgData name="Scott Claessens" userId="d0318c18-5a83-4843-9a0a-304a2c886dc7" providerId="ADAL" clId="{4FDA4F45-F39F-4E76-8662-FA110C82C502}" dt="2025-08-12T15:27:36.270" v="1988" actId="20577"/>
          <ac:spMkLst>
            <pc:docMk/>
            <pc:sldMk cId="1867203029" sldId="256"/>
            <ac:spMk id="3" creationId="{169DD821-29FE-BAF5-0E9D-7975DA85A964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5" creationId="{18D157F1-BDA6-59A5-4981-490504B5B50A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6" creationId="{91AC79BA-97D8-75A3-D2E6-00D4F3365888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7" creationId="{904A19AE-F4FB-7CD2-FC8E-7E0E266C1BAC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8" creationId="{52B31047-0FEE-0791-A7F8-241D02EBF38E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14" creationId="{12F03425-6EB5-5649-DB61-55CDA3881417}"/>
          </ac:spMkLst>
        </pc:spChg>
        <pc:grpChg chg="add mod">
          <ac:chgData name="Scott Claessens" userId="d0318c18-5a83-4843-9a0a-304a2c886dc7" providerId="ADAL" clId="{4FDA4F45-F39F-4E76-8662-FA110C82C502}" dt="2025-08-12T14:12:17.681" v="542" actId="164"/>
          <ac:grpSpMkLst>
            <pc:docMk/>
            <pc:sldMk cId="1867203029" sldId="256"/>
            <ac:grpSpMk id="15" creationId="{92F8561F-B374-F6A7-0B40-B4488ADF4DC1}"/>
          </ac:grpSpMkLst>
        </pc:grpChg>
        <pc:cxnChg chg="add mod">
          <ac:chgData name="Scott Claessens" userId="d0318c18-5a83-4843-9a0a-304a2c886dc7" providerId="ADAL" clId="{4FDA4F45-F39F-4E76-8662-FA110C82C502}" dt="2025-08-12T14:12:17.681" v="542" actId="164"/>
          <ac:cxnSpMkLst>
            <pc:docMk/>
            <pc:sldMk cId="1867203029" sldId="256"/>
            <ac:cxnSpMk id="10" creationId="{61B08F47-D962-B5BF-4F2E-87A616DEF8C1}"/>
          </ac:cxnSpMkLst>
        </pc:cxnChg>
        <pc:cxnChg chg="add mod">
          <ac:chgData name="Scott Claessens" userId="d0318c18-5a83-4843-9a0a-304a2c886dc7" providerId="ADAL" clId="{4FDA4F45-F39F-4E76-8662-FA110C82C502}" dt="2025-08-12T14:12:17.681" v="542" actId="164"/>
          <ac:cxnSpMkLst>
            <pc:docMk/>
            <pc:sldMk cId="1867203029" sldId="256"/>
            <ac:cxnSpMk id="11" creationId="{295609C7-0643-4302-0590-0F328F7DD621}"/>
          </ac:cxnSpMkLst>
        </pc:cxnChg>
        <pc:cxnChg chg="add mod">
          <ac:chgData name="Scott Claessens" userId="d0318c18-5a83-4843-9a0a-304a2c886dc7" providerId="ADAL" clId="{4FDA4F45-F39F-4E76-8662-FA110C82C502}" dt="2025-08-12T14:12:17.681" v="542" actId="164"/>
          <ac:cxnSpMkLst>
            <pc:docMk/>
            <pc:sldMk cId="1867203029" sldId="256"/>
            <ac:cxnSpMk id="12" creationId="{F8059625-6CC0-A7BF-BEC4-CBD7962CA9C2}"/>
          </ac:cxnSpMkLst>
        </pc:cxnChg>
        <pc:cxnChg chg="add mod">
          <ac:chgData name="Scott Claessens" userId="d0318c18-5a83-4843-9a0a-304a2c886dc7" providerId="ADAL" clId="{4FDA4F45-F39F-4E76-8662-FA110C82C502}" dt="2025-08-12T14:12:17.681" v="542" actId="164"/>
          <ac:cxnSpMkLst>
            <pc:docMk/>
            <pc:sldMk cId="1867203029" sldId="256"/>
            <ac:cxnSpMk id="13" creationId="{DE10F301-ABD6-BDA0-72FC-E041907D685B}"/>
          </ac:cxnSpMkLst>
        </pc:cxnChg>
      </pc:sldChg>
      <pc:sldChg chg="addSp delSp modSp new mod setBg modAnim">
        <pc:chgData name="Scott Claessens" userId="d0318c18-5a83-4843-9a0a-304a2c886dc7" providerId="ADAL" clId="{4FDA4F45-F39F-4E76-8662-FA110C82C502}" dt="2025-08-12T15:27:44.519" v="1989" actId="20577"/>
        <pc:sldMkLst>
          <pc:docMk/>
          <pc:sldMk cId="4019457766" sldId="257"/>
        </pc:sldMkLst>
        <pc:spChg chg="add del mod">
          <ac:chgData name="Scott Claessens" userId="d0318c18-5a83-4843-9a0a-304a2c886dc7" providerId="ADAL" clId="{4FDA4F45-F39F-4E76-8662-FA110C82C502}" dt="2025-08-12T15:27:44.519" v="1989" actId="20577"/>
          <ac:spMkLst>
            <pc:docMk/>
            <pc:sldMk cId="4019457766" sldId="257"/>
            <ac:spMk id="4" creationId="{3C23A6D0-7BA5-CE9D-1660-87E4DD4E17F7}"/>
          </ac:spMkLst>
        </pc:spChg>
        <pc:spChg chg="add mod ord">
          <ac:chgData name="Scott Claessens" userId="d0318c18-5a83-4843-9a0a-304a2c886dc7" providerId="ADAL" clId="{4FDA4F45-F39F-4E76-8662-FA110C82C502}" dt="2025-08-12T14:22:29.511" v="770" actId="207"/>
          <ac:spMkLst>
            <pc:docMk/>
            <pc:sldMk cId="4019457766" sldId="257"/>
            <ac:spMk id="11" creationId="{31D058CA-FB54-EF8F-9766-30FCE20F3539}"/>
          </ac:spMkLst>
        </pc:spChg>
        <pc:spChg chg="add mod">
          <ac:chgData name="Scott Claessens" userId="d0318c18-5a83-4843-9a0a-304a2c886dc7" providerId="ADAL" clId="{4FDA4F45-F39F-4E76-8662-FA110C82C502}" dt="2025-08-12T14:22:29.511" v="770" actId="207"/>
          <ac:spMkLst>
            <pc:docMk/>
            <pc:sldMk cId="4019457766" sldId="257"/>
            <ac:spMk id="12" creationId="{BBC7D518-9C01-64F7-C89F-8AA5A7CB2F47}"/>
          </ac:spMkLst>
        </pc:spChg>
        <pc:spChg chg="add mod">
          <ac:chgData name="Scott Claessens" userId="d0318c18-5a83-4843-9a0a-304a2c886dc7" providerId="ADAL" clId="{4FDA4F45-F39F-4E76-8662-FA110C82C502}" dt="2025-08-12T14:24:43.913" v="860" actId="1036"/>
          <ac:spMkLst>
            <pc:docMk/>
            <pc:sldMk cId="4019457766" sldId="257"/>
            <ac:spMk id="13" creationId="{03F67259-4392-0570-3391-7BDAF299EEB8}"/>
          </ac:spMkLst>
        </pc:spChg>
      </pc:sldChg>
      <pc:sldChg chg="modSp new del mod">
        <pc:chgData name="Scott Claessens" userId="d0318c18-5a83-4843-9a0a-304a2c886dc7" providerId="ADAL" clId="{4FDA4F45-F39F-4E76-8662-FA110C82C502}" dt="2025-08-12T14:29:49.832" v="914" actId="47"/>
        <pc:sldMkLst>
          <pc:docMk/>
          <pc:sldMk cId="2731508685" sldId="258"/>
        </pc:sldMkLst>
      </pc:sldChg>
      <pc:sldChg chg="modSp new mod modAnim">
        <pc:chgData name="Scott Claessens" userId="d0318c18-5a83-4843-9a0a-304a2c886dc7" providerId="ADAL" clId="{4FDA4F45-F39F-4E76-8662-FA110C82C502}" dt="2025-08-12T15:23:26.753" v="1984" actId="14100"/>
        <pc:sldMkLst>
          <pc:docMk/>
          <pc:sldMk cId="2942075311" sldId="258"/>
        </pc:sldMkLst>
        <pc:spChg chg="mod">
          <ac:chgData name="Scott Claessens" userId="d0318c18-5a83-4843-9a0a-304a2c886dc7" providerId="ADAL" clId="{4FDA4F45-F39F-4E76-8662-FA110C82C502}" dt="2025-08-12T14:59:10.618" v="1571" actId="20577"/>
          <ac:spMkLst>
            <pc:docMk/>
            <pc:sldMk cId="2942075311" sldId="258"/>
            <ac:spMk id="2" creationId="{61BB529E-1A93-EB6F-CCAD-2EAA28E8C36F}"/>
          </ac:spMkLst>
        </pc:spChg>
        <pc:spChg chg="mod">
          <ac:chgData name="Scott Claessens" userId="d0318c18-5a83-4843-9a0a-304a2c886dc7" providerId="ADAL" clId="{4FDA4F45-F39F-4E76-8662-FA110C82C502}" dt="2025-08-12T15:23:26.753" v="1984" actId="14100"/>
          <ac:spMkLst>
            <pc:docMk/>
            <pc:sldMk cId="2942075311" sldId="258"/>
            <ac:spMk id="3" creationId="{87DE6513-7136-2DE6-8993-CA3A7ACD90E8}"/>
          </ac:spMkLst>
        </pc:spChg>
      </pc:sldChg>
      <pc:sldChg chg="addSp delSp modSp new mod">
        <pc:chgData name="Scott Claessens" userId="d0318c18-5a83-4843-9a0a-304a2c886dc7" providerId="ADAL" clId="{4FDA4F45-F39F-4E76-8662-FA110C82C502}" dt="2025-08-12T14:49:54.517" v="976" actId="478"/>
        <pc:sldMkLst>
          <pc:docMk/>
          <pc:sldMk cId="1598992714" sldId="259"/>
        </pc:sldMkLst>
        <pc:picChg chg="add del mod">
          <ac:chgData name="Scott Claessens" userId="d0318c18-5a83-4843-9a0a-304a2c886dc7" providerId="ADAL" clId="{4FDA4F45-F39F-4E76-8662-FA110C82C502}" dt="2025-08-12T14:49:54.517" v="976" actId="478"/>
          <ac:picMkLst>
            <pc:docMk/>
            <pc:sldMk cId="1598992714" sldId="259"/>
            <ac:picMk id="3" creationId="{27119139-0F5E-A559-B5D1-80E322EEBA53}"/>
          </ac:picMkLst>
        </pc:picChg>
      </pc:sldChg>
      <pc:sldChg chg="addSp delSp modSp new mod modAnim">
        <pc:chgData name="Scott Claessens" userId="d0318c18-5a83-4843-9a0a-304a2c886dc7" providerId="ADAL" clId="{4FDA4F45-F39F-4E76-8662-FA110C82C502}" dt="2025-08-12T15:18:15.967" v="1756"/>
        <pc:sldMkLst>
          <pc:docMk/>
          <pc:sldMk cId="3933312576" sldId="260"/>
        </pc:sldMkLst>
        <pc:spChg chg="add mod">
          <ac:chgData name="Scott Claessens" userId="d0318c18-5a83-4843-9a0a-304a2c886dc7" providerId="ADAL" clId="{4FDA4F45-F39F-4E76-8662-FA110C82C502}" dt="2025-08-12T15:17:05.562" v="1753" actId="20577"/>
          <ac:spMkLst>
            <pc:docMk/>
            <pc:sldMk cId="3933312576" sldId="260"/>
            <ac:spMk id="4" creationId="{9C73301B-40FE-D553-7A9E-B0A45E6B3E33}"/>
          </ac:spMkLst>
        </pc:spChg>
        <pc:spChg chg="add mod">
          <ac:chgData name="Scott Claessens" userId="d0318c18-5a83-4843-9a0a-304a2c886dc7" providerId="ADAL" clId="{4FDA4F45-F39F-4E76-8662-FA110C82C502}" dt="2025-08-12T15:17:08.134" v="1754" actId="20577"/>
          <ac:spMkLst>
            <pc:docMk/>
            <pc:sldMk cId="3933312576" sldId="260"/>
            <ac:spMk id="7" creationId="{FF023BDB-8807-4985-B96E-BA549AB18875}"/>
          </ac:spMkLst>
        </pc:spChg>
        <pc:picChg chg="add mod modCrop">
          <ac:chgData name="Scott Claessens" userId="d0318c18-5a83-4843-9a0a-304a2c886dc7" providerId="ADAL" clId="{4FDA4F45-F39F-4E76-8662-FA110C82C502}" dt="2025-08-12T15:10:38.928" v="1597" actId="732"/>
          <ac:picMkLst>
            <pc:docMk/>
            <pc:sldMk cId="3933312576" sldId="260"/>
            <ac:picMk id="3" creationId="{D48DBCF7-A041-CD51-E0C3-88553CB42CE2}"/>
          </ac:picMkLst>
        </pc:picChg>
      </pc:sldChg>
      <pc:sldChg chg="addSp delSp modSp new mod">
        <pc:chgData name="Scott Claessens" userId="d0318c18-5a83-4843-9a0a-304a2c886dc7" providerId="ADAL" clId="{4FDA4F45-F39F-4E76-8662-FA110C82C502}" dt="2025-08-14T13:53:40.779" v="5698" actId="165"/>
        <pc:sldMkLst>
          <pc:docMk/>
          <pc:sldMk cId="1292602829" sldId="261"/>
        </pc:sldMkLst>
        <pc:spChg chg="mod">
          <ac:chgData name="Scott Claessens" userId="d0318c18-5a83-4843-9a0a-304a2c886dc7" providerId="ADAL" clId="{4FDA4F45-F39F-4E76-8662-FA110C82C502}" dt="2025-08-12T15:19:51.170" v="1785" actId="20577"/>
          <ac:spMkLst>
            <pc:docMk/>
            <pc:sldMk cId="1292602829" sldId="261"/>
            <ac:spMk id="2" creationId="{34F91E66-A588-0F95-8D9F-4BA46E4544DA}"/>
          </ac:spMkLst>
        </pc:spChg>
        <pc:spChg chg="mod">
          <ac:chgData name="Scott Claessens" userId="d0318c18-5a83-4843-9a0a-304a2c886dc7" providerId="ADAL" clId="{4FDA4F45-F39F-4E76-8662-FA110C82C502}" dt="2025-08-12T15:27:53.130" v="2013" actId="20577"/>
          <ac:spMkLst>
            <pc:docMk/>
            <pc:sldMk cId="1292602829" sldId="261"/>
            <ac:spMk id="3" creationId="{A5DCF1FF-BEEA-A88F-AF68-71CC8BC222E3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5" creationId="{6F48B020-560A-64A1-9657-9F654F6737A8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6" creationId="{FCDB9736-8B8D-6A21-D3EF-BDDE83FC95CE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7" creationId="{57C0A89E-74AB-63D3-EE6C-73B9B14C6A66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8" creationId="{58447DCF-262E-C9CF-778A-75216A684709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13" creationId="{FC7C7B43-3956-5771-3B24-381B456D4942}"/>
          </ac:spMkLst>
        </pc:spChg>
        <pc:grpChg chg="add del mod">
          <ac:chgData name="Scott Claessens" userId="d0318c18-5a83-4843-9a0a-304a2c886dc7" providerId="ADAL" clId="{4FDA4F45-F39F-4E76-8662-FA110C82C502}" dt="2025-08-14T13:53:40.779" v="5698" actId="165"/>
          <ac:grpSpMkLst>
            <pc:docMk/>
            <pc:sldMk cId="1292602829" sldId="261"/>
            <ac:grpSpMk id="4" creationId="{0E02A432-EF13-7E6C-43F2-3A74756A34DF}"/>
          </ac:grpSpMkLst>
        </pc:grpChg>
        <pc:cxnChg chg="mod topLvl">
          <ac:chgData name="Scott Claessens" userId="d0318c18-5a83-4843-9a0a-304a2c886dc7" providerId="ADAL" clId="{4FDA4F45-F39F-4E76-8662-FA110C82C502}" dt="2025-08-14T13:53:40.779" v="5698" actId="165"/>
          <ac:cxnSpMkLst>
            <pc:docMk/>
            <pc:sldMk cId="1292602829" sldId="261"/>
            <ac:cxnSpMk id="9" creationId="{6BF3AC33-7552-7308-BE7A-66E0A58613DB}"/>
          </ac:cxnSpMkLst>
        </pc:cxnChg>
        <pc:cxnChg chg="mod topLvl">
          <ac:chgData name="Scott Claessens" userId="d0318c18-5a83-4843-9a0a-304a2c886dc7" providerId="ADAL" clId="{4FDA4F45-F39F-4E76-8662-FA110C82C502}" dt="2025-08-14T13:53:40.779" v="5698" actId="165"/>
          <ac:cxnSpMkLst>
            <pc:docMk/>
            <pc:sldMk cId="1292602829" sldId="261"/>
            <ac:cxnSpMk id="10" creationId="{97CA16EC-9791-B74B-ECCE-0AD34B20A60C}"/>
          </ac:cxnSpMkLst>
        </pc:cxnChg>
        <pc:cxnChg chg="mod topLvl">
          <ac:chgData name="Scott Claessens" userId="d0318c18-5a83-4843-9a0a-304a2c886dc7" providerId="ADAL" clId="{4FDA4F45-F39F-4E76-8662-FA110C82C502}" dt="2025-08-14T13:53:40.779" v="5698" actId="165"/>
          <ac:cxnSpMkLst>
            <pc:docMk/>
            <pc:sldMk cId="1292602829" sldId="261"/>
            <ac:cxnSpMk id="11" creationId="{7D8CFAF4-0854-2878-0CCB-C61250055661}"/>
          </ac:cxnSpMkLst>
        </pc:cxnChg>
        <pc:cxnChg chg="mod topLvl">
          <ac:chgData name="Scott Claessens" userId="d0318c18-5a83-4843-9a0a-304a2c886dc7" providerId="ADAL" clId="{4FDA4F45-F39F-4E76-8662-FA110C82C502}" dt="2025-08-14T13:53:40.779" v="5698" actId="165"/>
          <ac:cxnSpMkLst>
            <pc:docMk/>
            <pc:sldMk cId="1292602829" sldId="261"/>
            <ac:cxnSpMk id="12" creationId="{4983E6B1-AA01-5DE4-446C-6AA02E546889}"/>
          </ac:cxnSpMkLst>
        </pc:cxnChg>
      </pc:sldChg>
      <pc:sldChg chg="modSp new mod modAnim">
        <pc:chgData name="Scott Claessens" userId="d0318c18-5a83-4843-9a0a-304a2c886dc7" providerId="ADAL" clId="{4FDA4F45-F39F-4E76-8662-FA110C82C502}" dt="2025-08-14T13:35:32.477" v="5449" actId="20577"/>
        <pc:sldMkLst>
          <pc:docMk/>
          <pc:sldMk cId="1904445180" sldId="262"/>
        </pc:sldMkLst>
        <pc:spChg chg="mod">
          <ac:chgData name="Scott Claessens" userId="d0318c18-5a83-4843-9a0a-304a2c886dc7" providerId="ADAL" clId="{4FDA4F45-F39F-4E76-8662-FA110C82C502}" dt="2025-08-12T15:28:14.934" v="2040" actId="20577"/>
          <ac:spMkLst>
            <pc:docMk/>
            <pc:sldMk cId="1904445180" sldId="262"/>
            <ac:spMk id="2" creationId="{980DD34F-51E9-41CF-0315-A55980E7ED46}"/>
          </ac:spMkLst>
        </pc:spChg>
        <pc:spChg chg="mod">
          <ac:chgData name="Scott Claessens" userId="d0318c18-5a83-4843-9a0a-304a2c886dc7" providerId="ADAL" clId="{4FDA4F45-F39F-4E76-8662-FA110C82C502}" dt="2025-08-14T13:35:32.477" v="5449" actId="20577"/>
          <ac:spMkLst>
            <pc:docMk/>
            <pc:sldMk cId="1904445180" sldId="262"/>
            <ac:spMk id="3" creationId="{63767149-8A5D-E707-38A7-1E0A77E017D1}"/>
          </ac:spMkLst>
        </pc:spChg>
      </pc:sldChg>
      <pc:sldChg chg="delSp new del mod">
        <pc:chgData name="Scott Claessens" userId="d0318c18-5a83-4843-9a0a-304a2c886dc7" providerId="ADAL" clId="{4FDA4F45-F39F-4E76-8662-FA110C82C502}" dt="2025-08-12T15:28:06.431" v="2015" actId="47"/>
        <pc:sldMkLst>
          <pc:docMk/>
          <pc:sldMk cId="2610408196" sldId="262"/>
        </pc:sldMkLst>
      </pc:sldChg>
      <pc:sldChg chg="addSp delSp modSp new mod ord setBg addAnim modAnim">
        <pc:chgData name="Scott Claessens" userId="d0318c18-5a83-4843-9a0a-304a2c886dc7" providerId="ADAL" clId="{4FDA4F45-F39F-4E76-8662-FA110C82C502}" dt="2025-08-12T16:04:27.047" v="2923"/>
        <pc:sldMkLst>
          <pc:docMk/>
          <pc:sldMk cId="50076582" sldId="263"/>
        </pc:sldMkLst>
        <pc:spChg chg="mod ord">
          <ac:chgData name="Scott Claessens" userId="d0318c18-5a83-4843-9a0a-304a2c886dc7" providerId="ADAL" clId="{4FDA4F45-F39F-4E76-8662-FA110C82C502}" dt="2025-08-12T15:44:50.092" v="2537" actId="1038"/>
          <ac:spMkLst>
            <pc:docMk/>
            <pc:sldMk cId="50076582" sldId="263"/>
            <ac:spMk id="2" creationId="{1CC22D2B-0599-EDC4-8125-D31F9FA402BE}"/>
          </ac:spMkLst>
        </pc:spChg>
        <pc:spChg chg="mod">
          <ac:chgData name="Scott Claessens" userId="d0318c18-5a83-4843-9a0a-304a2c886dc7" providerId="ADAL" clId="{4FDA4F45-F39F-4E76-8662-FA110C82C502}" dt="2025-08-12T15:44:50.092" v="2537" actId="1038"/>
          <ac:spMkLst>
            <pc:docMk/>
            <pc:sldMk cId="50076582" sldId="263"/>
            <ac:spMk id="3" creationId="{A83D2B70-280F-FB20-3AA6-83489EF6B47C}"/>
          </ac:spMkLst>
        </pc:spChg>
        <pc:spChg chg="add mod">
          <ac:chgData name="Scott Claessens" userId="d0318c18-5a83-4843-9a0a-304a2c886dc7" providerId="ADAL" clId="{4FDA4F45-F39F-4E76-8662-FA110C82C502}" dt="2025-08-12T15:44:37.557" v="2511" actId="2085"/>
          <ac:spMkLst>
            <pc:docMk/>
            <pc:sldMk cId="50076582" sldId="263"/>
            <ac:spMk id="10" creationId="{673FC207-A0A4-4FD9-69D1-099898E4DC48}"/>
          </ac:spMkLst>
        </pc:spChg>
        <pc:spChg chg="add">
          <ac:chgData name="Scott Claessens" userId="d0318c18-5a83-4843-9a0a-304a2c886dc7" providerId="ADAL" clId="{4FDA4F45-F39F-4E76-8662-FA110C82C502}" dt="2025-08-12T15:42:20.327" v="2461" actId="26606"/>
          <ac:spMkLst>
            <pc:docMk/>
            <pc:sldMk cId="50076582" sldId="263"/>
            <ac:spMk id="14" creationId="{F13C74B1-5B17-4795-BED0-7140497B445A}"/>
          </ac:spMkLst>
        </pc:spChg>
        <pc:spChg chg="add">
          <ac:chgData name="Scott Claessens" userId="d0318c18-5a83-4843-9a0a-304a2c886dc7" providerId="ADAL" clId="{4FDA4F45-F39F-4E76-8662-FA110C82C502}" dt="2025-08-12T15:42:20.327" v="2461" actId="26606"/>
          <ac:spMkLst>
            <pc:docMk/>
            <pc:sldMk cId="50076582" sldId="263"/>
            <ac:spMk id="16" creationId="{D4974D33-8DC5-464E-8C6D-BE58F0669C17}"/>
          </ac:spMkLst>
        </pc:spChg>
        <pc:picChg chg="add mod">
          <ac:chgData name="Scott Claessens" userId="d0318c18-5a83-4843-9a0a-304a2c886dc7" providerId="ADAL" clId="{4FDA4F45-F39F-4E76-8662-FA110C82C502}" dt="2025-08-12T15:44:20.683" v="2507" actId="1035"/>
          <ac:picMkLst>
            <pc:docMk/>
            <pc:sldMk cId="50076582" sldId="263"/>
            <ac:picMk id="9" creationId="{EB7C28A5-B38A-838A-1F51-F8E5E48B77F1}"/>
          </ac:picMkLst>
        </pc:picChg>
      </pc:sldChg>
      <pc:sldChg chg="addSp modSp new mod">
        <pc:chgData name="Scott Claessens" userId="d0318c18-5a83-4843-9a0a-304a2c886dc7" providerId="ADAL" clId="{4FDA4F45-F39F-4E76-8662-FA110C82C502}" dt="2025-08-12T15:46:58.962" v="2577" actId="1037"/>
        <pc:sldMkLst>
          <pc:docMk/>
          <pc:sldMk cId="3265289244" sldId="264"/>
        </pc:sldMkLst>
        <pc:spChg chg="add mod">
          <ac:chgData name="Scott Claessens" userId="d0318c18-5a83-4843-9a0a-304a2c886dc7" providerId="ADAL" clId="{4FDA4F45-F39F-4E76-8662-FA110C82C502}" dt="2025-08-12T15:46:21.452" v="2555" actId="1076"/>
          <ac:spMkLst>
            <pc:docMk/>
            <pc:sldMk cId="3265289244" sldId="264"/>
            <ac:spMk id="2" creationId="{EECC1C01-EFBB-C7FC-0911-4C169130A2B8}"/>
          </ac:spMkLst>
        </pc:spChg>
        <pc:spChg chg="add mod">
          <ac:chgData name="Scott Claessens" userId="d0318c18-5a83-4843-9a0a-304a2c886dc7" providerId="ADAL" clId="{4FDA4F45-F39F-4E76-8662-FA110C82C502}" dt="2025-08-12T15:46:27.803" v="2561" actId="20577"/>
          <ac:spMkLst>
            <pc:docMk/>
            <pc:sldMk cId="3265289244" sldId="264"/>
            <ac:spMk id="3" creationId="{1CBA75AC-885F-BCA9-E56F-33AB64B654E3}"/>
          </ac:spMkLst>
        </pc:spChg>
        <pc:cxnChg chg="add mod">
          <ac:chgData name="Scott Claessens" userId="d0318c18-5a83-4843-9a0a-304a2c886dc7" providerId="ADAL" clId="{4FDA4F45-F39F-4E76-8662-FA110C82C502}" dt="2025-08-12T15:46:58.962" v="2577" actId="1037"/>
          <ac:cxnSpMkLst>
            <pc:docMk/>
            <pc:sldMk cId="3265289244" sldId="264"/>
            <ac:cxnSpMk id="5" creationId="{20C6CC58-42CF-A88B-39E5-F52F06AAED2A}"/>
          </ac:cxnSpMkLst>
        </pc:cxnChg>
      </pc:sldChg>
      <pc:sldChg chg="modSp add mod">
        <pc:chgData name="Scott Claessens" userId="d0318c18-5a83-4843-9a0a-304a2c886dc7" providerId="ADAL" clId="{4FDA4F45-F39F-4E76-8662-FA110C82C502}" dt="2025-08-12T15:51:02.108" v="2603" actId="1038"/>
        <pc:sldMkLst>
          <pc:docMk/>
          <pc:sldMk cId="613898164" sldId="265"/>
        </pc:sldMkLst>
        <pc:spChg chg="mod">
          <ac:chgData name="Scott Claessens" userId="d0318c18-5a83-4843-9a0a-304a2c886dc7" providerId="ADAL" clId="{4FDA4F45-F39F-4E76-8662-FA110C82C502}" dt="2025-08-12T15:51:02.108" v="2603" actId="1038"/>
          <ac:spMkLst>
            <pc:docMk/>
            <pc:sldMk cId="613898164" sldId="265"/>
            <ac:spMk id="2" creationId="{37CEA300-2F0F-653A-88EA-EAC106EC489B}"/>
          </ac:spMkLst>
        </pc:spChg>
        <pc:spChg chg="mod">
          <ac:chgData name="Scott Claessens" userId="d0318c18-5a83-4843-9a0a-304a2c886dc7" providerId="ADAL" clId="{4FDA4F45-F39F-4E76-8662-FA110C82C502}" dt="2025-08-12T15:50:58.162" v="2593" actId="1038"/>
          <ac:spMkLst>
            <pc:docMk/>
            <pc:sldMk cId="613898164" sldId="265"/>
            <ac:spMk id="3" creationId="{DC4D5F38-F585-61E6-FB87-4EAB27BD15EB}"/>
          </ac:spMkLst>
        </pc:spChg>
      </pc:sldChg>
      <pc:sldChg chg="addSp modSp add mod">
        <pc:chgData name="Scott Claessens" userId="d0318c18-5a83-4843-9a0a-304a2c886dc7" providerId="ADAL" clId="{4FDA4F45-F39F-4E76-8662-FA110C82C502}" dt="2025-08-12T15:52:19.610" v="2655" actId="1037"/>
        <pc:sldMkLst>
          <pc:docMk/>
          <pc:sldMk cId="3531807819" sldId="266"/>
        </pc:sldMkLst>
        <pc:spChg chg="mod">
          <ac:chgData name="Scott Claessens" userId="d0318c18-5a83-4843-9a0a-304a2c886dc7" providerId="ADAL" clId="{4FDA4F45-F39F-4E76-8662-FA110C82C502}" dt="2025-08-12T15:52:00.773" v="2635" actId="1037"/>
          <ac:spMkLst>
            <pc:docMk/>
            <pc:sldMk cId="3531807819" sldId="266"/>
            <ac:spMk id="2" creationId="{A0BE589F-B26E-8C20-2436-512CF33C3318}"/>
          </ac:spMkLst>
        </pc:spChg>
        <pc:spChg chg="mod">
          <ac:chgData name="Scott Claessens" userId="d0318c18-5a83-4843-9a0a-304a2c886dc7" providerId="ADAL" clId="{4FDA4F45-F39F-4E76-8662-FA110C82C502}" dt="2025-08-12T15:52:00.773" v="2635" actId="1037"/>
          <ac:spMkLst>
            <pc:docMk/>
            <pc:sldMk cId="3531807819" sldId="266"/>
            <ac:spMk id="3" creationId="{9DEEDDBB-D30B-7DCB-E194-DBECE8DE4E34}"/>
          </ac:spMkLst>
        </pc:spChg>
        <pc:spChg chg="add mod">
          <ac:chgData name="Scott Claessens" userId="d0318c18-5a83-4843-9a0a-304a2c886dc7" providerId="ADAL" clId="{4FDA4F45-F39F-4E76-8662-FA110C82C502}" dt="2025-08-12T15:52:00.773" v="2635" actId="1037"/>
          <ac:spMkLst>
            <pc:docMk/>
            <pc:sldMk cId="3531807819" sldId="266"/>
            <ac:spMk id="6" creationId="{82603A29-8578-A333-8B6E-68F706C11FD7}"/>
          </ac:spMkLst>
        </pc:spChg>
        <pc:spChg chg="add mod">
          <ac:chgData name="Scott Claessens" userId="d0318c18-5a83-4843-9a0a-304a2c886dc7" providerId="ADAL" clId="{4FDA4F45-F39F-4E76-8662-FA110C82C502}" dt="2025-08-12T15:52:19.610" v="2655" actId="1037"/>
          <ac:spMkLst>
            <pc:docMk/>
            <pc:sldMk cId="3531807819" sldId="266"/>
            <ac:spMk id="10" creationId="{7473FF88-6357-71C3-F893-1891FC44A47B}"/>
          </ac:spMkLst>
        </pc:spChg>
        <pc:cxnChg chg="mod">
          <ac:chgData name="Scott Claessens" userId="d0318c18-5a83-4843-9a0a-304a2c886dc7" providerId="ADAL" clId="{4FDA4F45-F39F-4E76-8662-FA110C82C502}" dt="2025-08-12T15:52:00.773" v="2635" actId="1037"/>
          <ac:cxnSpMkLst>
            <pc:docMk/>
            <pc:sldMk cId="3531807819" sldId="266"/>
            <ac:cxnSpMk id="5" creationId="{FB30B131-D5CC-41A4-EFF6-DFAD6904036F}"/>
          </ac:cxnSpMkLst>
        </pc:cxnChg>
        <pc:cxnChg chg="add mod">
          <ac:chgData name="Scott Claessens" userId="d0318c18-5a83-4843-9a0a-304a2c886dc7" providerId="ADAL" clId="{4FDA4F45-F39F-4E76-8662-FA110C82C502}" dt="2025-08-12T15:52:00.773" v="2635" actId="1037"/>
          <ac:cxnSpMkLst>
            <pc:docMk/>
            <pc:sldMk cId="3531807819" sldId="266"/>
            <ac:cxnSpMk id="7" creationId="{F0A52E63-A9BC-9D16-2019-80837982859A}"/>
          </ac:cxnSpMkLst>
        </pc:cxnChg>
        <pc:cxnChg chg="add mod">
          <ac:chgData name="Scott Claessens" userId="d0318c18-5a83-4843-9a0a-304a2c886dc7" providerId="ADAL" clId="{4FDA4F45-F39F-4E76-8662-FA110C82C502}" dt="2025-08-12T15:52:10.517" v="2638" actId="14100"/>
          <ac:cxnSpMkLst>
            <pc:docMk/>
            <pc:sldMk cId="3531807819" sldId="266"/>
            <ac:cxnSpMk id="8" creationId="{28EA3B47-5036-0D3F-94AD-6A331D955E54}"/>
          </ac:cxnSpMkLst>
        </pc:cxnChg>
      </pc:sldChg>
      <pc:sldChg chg="new del">
        <pc:chgData name="Scott Claessens" userId="d0318c18-5a83-4843-9a0a-304a2c886dc7" providerId="ADAL" clId="{4FDA4F45-F39F-4E76-8662-FA110C82C502}" dt="2025-08-12T15:53:32.612" v="2658" actId="47"/>
        <pc:sldMkLst>
          <pc:docMk/>
          <pc:sldMk cId="3062263302" sldId="267"/>
        </pc:sldMkLst>
      </pc:sldChg>
      <pc:sldChg chg="addSp delSp modSp add mod ord delAnim modAnim">
        <pc:chgData name="Scott Claessens" userId="d0318c18-5a83-4843-9a0a-304a2c886dc7" providerId="ADAL" clId="{4FDA4F45-F39F-4E76-8662-FA110C82C502}" dt="2025-08-13T08:58:54.114" v="2953" actId="1038"/>
        <pc:sldMkLst>
          <pc:docMk/>
          <pc:sldMk cId="2074318978" sldId="268"/>
        </pc:sldMkLst>
        <pc:spChg chg="mod">
          <ac:chgData name="Scott Claessens" userId="d0318c18-5a83-4843-9a0a-304a2c886dc7" providerId="ADAL" clId="{4FDA4F45-F39F-4E76-8662-FA110C82C502}" dt="2025-08-12T15:53:43.105" v="2693" actId="1037"/>
          <ac:spMkLst>
            <pc:docMk/>
            <pc:sldMk cId="2074318978" sldId="268"/>
            <ac:spMk id="2" creationId="{C526D0C6-0E9B-59D5-7DA4-8E4A2D26BF07}"/>
          </ac:spMkLst>
        </pc:spChg>
        <pc:spChg chg="mod">
          <ac:chgData name="Scott Claessens" userId="d0318c18-5a83-4843-9a0a-304a2c886dc7" providerId="ADAL" clId="{4FDA4F45-F39F-4E76-8662-FA110C82C502}" dt="2025-08-12T15:53:47.278" v="2702" actId="20577"/>
          <ac:spMkLst>
            <pc:docMk/>
            <pc:sldMk cId="2074318978" sldId="268"/>
            <ac:spMk id="3" creationId="{A5EB8B30-EA69-C5CC-44FF-1457814376EE}"/>
          </ac:spMkLst>
        </pc:spChg>
        <pc:spChg chg="add mod">
          <ac:chgData name="Scott Claessens" userId="d0318c18-5a83-4843-9a0a-304a2c886dc7" providerId="ADAL" clId="{4FDA4F45-F39F-4E76-8662-FA110C82C502}" dt="2025-08-12T15:54:13.598" v="2707" actId="1076"/>
          <ac:spMkLst>
            <pc:docMk/>
            <pc:sldMk cId="2074318978" sldId="268"/>
            <ac:spMk id="4" creationId="{A3526EC1-688D-872B-2581-F959818C25DC}"/>
          </ac:spMkLst>
        </pc:spChg>
        <pc:spChg chg="add mod">
          <ac:chgData name="Scott Claessens" userId="d0318c18-5a83-4843-9a0a-304a2c886dc7" providerId="ADAL" clId="{4FDA4F45-F39F-4E76-8662-FA110C82C502}" dt="2025-08-13T08:58:54.114" v="2953" actId="1038"/>
          <ac:spMkLst>
            <pc:docMk/>
            <pc:sldMk cId="2074318978" sldId="268"/>
            <ac:spMk id="10" creationId="{AB989A37-4463-F7FC-9BC3-5E5C93226F0E}"/>
          </ac:spMkLst>
        </pc:spChg>
        <pc:cxnChg chg="add mod">
          <ac:chgData name="Scott Claessens" userId="d0318c18-5a83-4843-9a0a-304a2c886dc7" providerId="ADAL" clId="{4FDA4F45-F39F-4E76-8662-FA110C82C502}" dt="2025-08-12T15:54:45.020" v="2712" actId="197"/>
          <ac:cxnSpMkLst>
            <pc:docMk/>
            <pc:sldMk cId="2074318978" sldId="268"/>
            <ac:cxnSpMk id="8" creationId="{F627832D-C036-0EA3-C5F5-9676546C358D}"/>
          </ac:cxnSpMkLst>
        </pc:cxnChg>
        <pc:cxnChg chg="add mod">
          <ac:chgData name="Scott Claessens" userId="d0318c18-5a83-4843-9a0a-304a2c886dc7" providerId="ADAL" clId="{4FDA4F45-F39F-4E76-8662-FA110C82C502}" dt="2025-08-12T15:55:11.169" v="2740" actId="1037"/>
          <ac:cxnSpMkLst>
            <pc:docMk/>
            <pc:sldMk cId="2074318978" sldId="268"/>
            <ac:cxnSpMk id="9" creationId="{142AA415-E36F-0A8D-10BB-3631441A840F}"/>
          </ac:cxnSpMkLst>
        </pc:cxnChg>
        <pc:cxnChg chg="add mod">
          <ac:chgData name="Scott Claessens" userId="d0318c18-5a83-4843-9a0a-304a2c886dc7" providerId="ADAL" clId="{4FDA4F45-F39F-4E76-8662-FA110C82C502}" dt="2025-08-12T15:57:39.292" v="2750" actId="1036"/>
          <ac:cxnSpMkLst>
            <pc:docMk/>
            <pc:sldMk cId="2074318978" sldId="268"/>
            <ac:cxnSpMk id="11" creationId="{FA4C5F8F-7B90-B7E5-9F22-506826C31EFB}"/>
          </ac:cxnSpMkLst>
        </pc:cxnChg>
        <pc:cxnChg chg="add mod">
          <ac:chgData name="Scott Claessens" userId="d0318c18-5a83-4843-9a0a-304a2c886dc7" providerId="ADAL" clId="{4FDA4F45-F39F-4E76-8662-FA110C82C502}" dt="2025-08-12T15:57:39.292" v="2750" actId="1036"/>
          <ac:cxnSpMkLst>
            <pc:docMk/>
            <pc:sldMk cId="2074318978" sldId="268"/>
            <ac:cxnSpMk id="12" creationId="{06853C6C-3E79-B20D-C7D4-7E49FDB097F4}"/>
          </ac:cxnSpMkLst>
        </pc:cxnChg>
      </pc:sldChg>
      <pc:sldChg chg="addSp modSp new mod">
        <pc:chgData name="Scott Claessens" userId="d0318c18-5a83-4843-9a0a-304a2c886dc7" providerId="ADAL" clId="{4FDA4F45-F39F-4E76-8662-FA110C82C502}" dt="2025-08-12T16:01:02.628" v="2900" actId="1037"/>
        <pc:sldMkLst>
          <pc:docMk/>
          <pc:sldMk cId="1710501119" sldId="269"/>
        </pc:sldMkLst>
        <pc:spChg chg="add mod">
          <ac:chgData name="Scott Claessens" userId="d0318c18-5a83-4843-9a0a-304a2c886dc7" providerId="ADAL" clId="{4FDA4F45-F39F-4E76-8662-FA110C82C502}" dt="2025-08-12T16:01:02.628" v="2900" actId="1037"/>
          <ac:spMkLst>
            <pc:docMk/>
            <pc:sldMk cId="1710501119" sldId="269"/>
            <ac:spMk id="2" creationId="{6DA3891A-20FE-AC27-E374-50A1C8079550}"/>
          </ac:spMkLst>
        </pc:spChg>
      </pc:sldChg>
      <pc:sldChg chg="addSp modSp add mod ord modAnim">
        <pc:chgData name="Scott Claessens" userId="d0318c18-5a83-4843-9a0a-304a2c886dc7" providerId="ADAL" clId="{4FDA4F45-F39F-4E76-8662-FA110C82C502}" dt="2025-08-13T09:00:40.618" v="3009" actId="1038"/>
        <pc:sldMkLst>
          <pc:docMk/>
          <pc:sldMk cId="302186823" sldId="270"/>
        </pc:sldMkLst>
        <pc:spChg chg="add mod">
          <ac:chgData name="Scott Claessens" userId="d0318c18-5a83-4843-9a0a-304a2c886dc7" providerId="ADAL" clId="{4FDA4F45-F39F-4E76-8662-FA110C82C502}" dt="2025-08-13T09:00:40.618" v="3009" actId="1038"/>
          <ac:spMkLst>
            <pc:docMk/>
            <pc:sldMk cId="302186823" sldId="270"/>
            <ac:spMk id="7" creationId="{21083D38-9970-6B50-3FB1-6BB58CE9247F}"/>
          </ac:spMkLst>
        </pc:spChg>
        <pc:cxnChg chg="add mod">
          <ac:chgData name="Scott Claessens" userId="d0318c18-5a83-4843-9a0a-304a2c886dc7" providerId="ADAL" clId="{4FDA4F45-F39F-4E76-8662-FA110C82C502}" dt="2025-08-13T09:00:40.618" v="3009" actId="1038"/>
          <ac:cxnSpMkLst>
            <pc:docMk/>
            <pc:sldMk cId="302186823" sldId="270"/>
            <ac:cxnSpMk id="6" creationId="{9FDCC211-5A3E-0FA9-00BE-BACD5BEEF2B4}"/>
          </ac:cxnSpMkLst>
        </pc:cxnChg>
      </pc:sldChg>
      <pc:sldChg chg="new del">
        <pc:chgData name="Scott Claessens" userId="d0318c18-5a83-4843-9a0a-304a2c886dc7" providerId="ADAL" clId="{4FDA4F45-F39F-4E76-8662-FA110C82C502}" dt="2025-08-13T08:59:18.900" v="2955" actId="47"/>
        <pc:sldMkLst>
          <pc:docMk/>
          <pc:sldMk cId="1431470708" sldId="270"/>
        </pc:sldMkLst>
      </pc:sldChg>
      <pc:sldChg chg="modSp new mod modAnim">
        <pc:chgData name="Scott Claessens" userId="d0318c18-5a83-4843-9a0a-304a2c886dc7" providerId="ADAL" clId="{4FDA4F45-F39F-4E76-8662-FA110C82C502}" dt="2025-08-13T09:28:56.244" v="3604" actId="20577"/>
        <pc:sldMkLst>
          <pc:docMk/>
          <pc:sldMk cId="3308329812" sldId="271"/>
        </pc:sldMkLst>
        <pc:spChg chg="mod">
          <ac:chgData name="Scott Claessens" userId="d0318c18-5a83-4843-9a0a-304a2c886dc7" providerId="ADAL" clId="{4FDA4F45-F39F-4E76-8662-FA110C82C502}" dt="2025-08-13T09:01:44.762" v="3046" actId="20577"/>
          <ac:spMkLst>
            <pc:docMk/>
            <pc:sldMk cId="3308329812" sldId="271"/>
            <ac:spMk id="2" creationId="{EB8BF324-8690-6163-5CAF-CEEF7FA1750C}"/>
          </ac:spMkLst>
        </pc:spChg>
        <pc:spChg chg="mod">
          <ac:chgData name="Scott Claessens" userId="d0318c18-5a83-4843-9a0a-304a2c886dc7" providerId="ADAL" clId="{4FDA4F45-F39F-4E76-8662-FA110C82C502}" dt="2025-08-13T09:28:56.244" v="3604" actId="20577"/>
          <ac:spMkLst>
            <pc:docMk/>
            <pc:sldMk cId="3308329812" sldId="271"/>
            <ac:spMk id="3" creationId="{7F851BD4-907E-921F-28C5-08FE9B236EE5}"/>
          </ac:spMkLst>
        </pc:spChg>
      </pc:sldChg>
      <pc:sldChg chg="addSp modSp new mod">
        <pc:chgData name="Scott Claessens" userId="d0318c18-5a83-4843-9a0a-304a2c886dc7" providerId="ADAL" clId="{4FDA4F45-F39F-4E76-8662-FA110C82C502}" dt="2025-08-14T11:53:28.494" v="3897" actId="1582"/>
        <pc:sldMkLst>
          <pc:docMk/>
          <pc:sldMk cId="308423851" sldId="272"/>
        </pc:sldMkLst>
        <pc:spChg chg="add mod">
          <ac:chgData name="Scott Claessens" userId="d0318c18-5a83-4843-9a0a-304a2c886dc7" providerId="ADAL" clId="{4FDA4F45-F39F-4E76-8662-FA110C82C502}" dt="2025-08-14T11:53:20.509" v="3890" actId="1036"/>
          <ac:spMkLst>
            <pc:docMk/>
            <pc:sldMk cId="308423851" sldId="272"/>
            <ac:spMk id="2" creationId="{241B8331-5FFA-CAC9-2AAA-5EA0808F817F}"/>
          </ac:spMkLst>
        </pc:spChg>
        <pc:spChg chg="add mod">
          <ac:chgData name="Scott Claessens" userId="d0318c18-5a83-4843-9a0a-304a2c886dc7" providerId="ADAL" clId="{4FDA4F45-F39F-4E76-8662-FA110C82C502}" dt="2025-08-14T11:53:20.509" v="3890" actId="1036"/>
          <ac:spMkLst>
            <pc:docMk/>
            <pc:sldMk cId="308423851" sldId="272"/>
            <ac:spMk id="3" creationId="{A846EC13-391C-BE1D-FE44-797EC074BB98}"/>
          </ac:spMkLst>
        </pc:spChg>
        <pc:spChg chg="add mod">
          <ac:chgData name="Scott Claessens" userId="d0318c18-5a83-4843-9a0a-304a2c886dc7" providerId="ADAL" clId="{4FDA4F45-F39F-4E76-8662-FA110C82C502}" dt="2025-08-14T11:53:20.509" v="3890" actId="1036"/>
          <ac:spMkLst>
            <pc:docMk/>
            <pc:sldMk cId="308423851" sldId="272"/>
            <ac:spMk id="7" creationId="{F4B8B551-D04E-2115-F0F5-BBB385ABF26E}"/>
          </ac:spMkLst>
        </pc:spChg>
        <pc:spChg chg="add mod">
          <ac:chgData name="Scott Claessens" userId="d0318c18-5a83-4843-9a0a-304a2c886dc7" providerId="ADAL" clId="{4FDA4F45-F39F-4E76-8662-FA110C82C502}" dt="2025-08-14T11:53:20.765" v="3891" actId="1035"/>
          <ac:spMkLst>
            <pc:docMk/>
            <pc:sldMk cId="308423851" sldId="272"/>
            <ac:spMk id="8" creationId="{98BDEB4A-794B-F4BC-D603-25B9C6312532}"/>
          </ac:spMkLst>
        </pc:spChg>
        <pc:spChg chg="add mod">
          <ac:chgData name="Scott Claessens" userId="d0318c18-5a83-4843-9a0a-304a2c886dc7" providerId="ADAL" clId="{4FDA4F45-F39F-4E76-8662-FA110C82C502}" dt="2025-08-14T11:53:20.765" v="3891" actId="1035"/>
          <ac:spMkLst>
            <pc:docMk/>
            <pc:sldMk cId="308423851" sldId="272"/>
            <ac:spMk id="9" creationId="{882E4B2B-35C2-61F7-5C21-22B98616DEBA}"/>
          </ac:spMkLst>
        </pc:spChg>
        <pc:spChg chg="add mod">
          <ac:chgData name="Scott Claessens" userId="d0318c18-5a83-4843-9a0a-304a2c886dc7" providerId="ADAL" clId="{4FDA4F45-F39F-4E76-8662-FA110C82C502}" dt="2025-08-14T11:53:20.765" v="3891" actId="1035"/>
          <ac:spMkLst>
            <pc:docMk/>
            <pc:sldMk cId="308423851" sldId="272"/>
            <ac:spMk id="12" creationId="{CCFF6BCB-7C2C-55E0-DDEB-EA3EC158EB78}"/>
          </ac:spMkLst>
        </pc:spChg>
        <pc:spChg chg="add mod">
          <ac:chgData name="Scott Claessens" userId="d0318c18-5a83-4843-9a0a-304a2c886dc7" providerId="ADAL" clId="{4FDA4F45-F39F-4E76-8662-FA110C82C502}" dt="2025-08-14T11:53:20.231" v="3889" actId="1035"/>
          <ac:spMkLst>
            <pc:docMk/>
            <pc:sldMk cId="308423851" sldId="272"/>
            <ac:spMk id="13" creationId="{0CBB90D3-4E6B-DD1E-AB75-613A1954E0E5}"/>
          </ac:spMkLst>
        </pc:spChg>
        <pc:spChg chg="add mod">
          <ac:chgData name="Scott Claessens" userId="d0318c18-5a83-4843-9a0a-304a2c886dc7" providerId="ADAL" clId="{4FDA4F45-F39F-4E76-8662-FA110C82C502}" dt="2025-08-14T11:53:20.231" v="3889" actId="1035"/>
          <ac:spMkLst>
            <pc:docMk/>
            <pc:sldMk cId="308423851" sldId="272"/>
            <ac:spMk id="14" creationId="{D7462079-194A-C468-D033-353D8EA51991}"/>
          </ac:spMkLst>
        </pc:spChg>
        <pc:spChg chg="add mod">
          <ac:chgData name="Scott Claessens" userId="d0318c18-5a83-4843-9a0a-304a2c886dc7" providerId="ADAL" clId="{4FDA4F45-F39F-4E76-8662-FA110C82C502}" dt="2025-08-14T11:53:20.231" v="3889" actId="1035"/>
          <ac:spMkLst>
            <pc:docMk/>
            <pc:sldMk cId="308423851" sldId="272"/>
            <ac:spMk id="17" creationId="{7B355632-DA05-AE1E-CA39-B0FC8F87F867}"/>
          </ac:spMkLst>
        </pc:spChg>
        <pc:spChg chg="add mod">
          <ac:chgData name="Scott Claessens" userId="d0318c18-5a83-4843-9a0a-304a2c886dc7" providerId="ADAL" clId="{4FDA4F45-F39F-4E76-8662-FA110C82C502}" dt="2025-08-14T11:53:20.509" v="3890" actId="1036"/>
          <ac:spMkLst>
            <pc:docMk/>
            <pc:sldMk cId="308423851" sldId="272"/>
            <ac:spMk id="18" creationId="{5B175D04-0B4E-93F6-CBE5-8DE00F0D70A4}"/>
          </ac:spMkLst>
        </pc:spChg>
        <pc:spChg chg="add mod">
          <ac:chgData name="Scott Claessens" userId="d0318c18-5a83-4843-9a0a-304a2c886dc7" providerId="ADAL" clId="{4FDA4F45-F39F-4E76-8662-FA110C82C502}" dt="2025-08-14T11:53:26.761" v="3895" actId="113"/>
          <ac:spMkLst>
            <pc:docMk/>
            <pc:sldMk cId="308423851" sldId="272"/>
            <ac:spMk id="19" creationId="{79F506C6-1769-9A65-25BE-292547AE4B19}"/>
          </ac:spMkLst>
        </pc:spChg>
        <pc:spChg chg="add mod">
          <ac:chgData name="Scott Claessens" userId="d0318c18-5a83-4843-9a0a-304a2c886dc7" providerId="ADAL" clId="{4FDA4F45-F39F-4E76-8662-FA110C82C502}" dt="2025-08-14T11:53:26.968" v="3896" actId="113"/>
          <ac:spMkLst>
            <pc:docMk/>
            <pc:sldMk cId="308423851" sldId="272"/>
            <ac:spMk id="20" creationId="{272868C9-8AB4-8BCF-8AE7-20F52D398045}"/>
          </ac:spMkLst>
        </pc:sp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4" creationId="{280A695D-1FDC-411E-7413-9B177EE4FA45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6" creationId="{CE699256-977E-4F66-E0BB-FAFF522379AE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10" creationId="{E2409F75-475F-B11F-C23C-B4B51C33BDC4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11" creationId="{6D274013-D11E-D333-F84E-366D389C29AC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15" creationId="{778731D2-AE0D-F4CA-C866-C60234779BD7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16" creationId="{F49B8DB9-5ABD-9710-41B7-7AEF2D11DCF1}"/>
          </ac:cxnSpMkLst>
        </pc:cxnChg>
      </pc:sldChg>
      <pc:sldChg chg="new del">
        <pc:chgData name="Scott Claessens" userId="d0318c18-5a83-4843-9a0a-304a2c886dc7" providerId="ADAL" clId="{4FDA4F45-F39F-4E76-8662-FA110C82C502}" dt="2025-08-14T12:21:04.427" v="3905" actId="47"/>
        <pc:sldMkLst>
          <pc:docMk/>
          <pc:sldMk cId="2492268443" sldId="273"/>
        </pc:sldMkLst>
      </pc:sldChg>
      <pc:sldChg chg="addSp delSp modSp new del mod">
        <pc:chgData name="Scott Claessens" userId="d0318c18-5a83-4843-9a0a-304a2c886dc7" providerId="ADAL" clId="{4FDA4F45-F39F-4E76-8662-FA110C82C502}" dt="2025-08-14T12:20:52.916" v="3902" actId="47"/>
        <pc:sldMkLst>
          <pc:docMk/>
          <pc:sldMk cId="4279858525" sldId="273"/>
        </pc:sldMkLst>
        <pc:spChg chg="add del mod">
          <ac:chgData name="Scott Claessens" userId="d0318c18-5a83-4843-9a0a-304a2c886dc7" providerId="ADAL" clId="{4FDA4F45-F39F-4E76-8662-FA110C82C502}" dt="2025-08-14T12:20:50.707" v="3901" actId="478"/>
          <ac:spMkLst>
            <pc:docMk/>
            <pc:sldMk cId="4279858525" sldId="273"/>
            <ac:spMk id="2" creationId="{9D153CBF-3BFC-DE51-FB76-724E8E96E9C2}"/>
          </ac:spMkLst>
        </pc:spChg>
        <pc:spChg chg="add del mod">
          <ac:chgData name="Scott Claessens" userId="d0318c18-5a83-4843-9a0a-304a2c886dc7" providerId="ADAL" clId="{4FDA4F45-F39F-4E76-8662-FA110C82C502}" dt="2025-08-14T12:20:50.707" v="3901" actId="478"/>
          <ac:spMkLst>
            <pc:docMk/>
            <pc:sldMk cId="4279858525" sldId="273"/>
            <ac:spMk id="3" creationId="{AB7E6E02-DD20-2183-30DD-31AF307A95F9}"/>
          </ac:spMkLst>
        </pc:spChg>
        <pc:spChg chg="add del mod">
          <ac:chgData name="Scott Claessens" userId="d0318c18-5a83-4843-9a0a-304a2c886dc7" providerId="ADAL" clId="{4FDA4F45-F39F-4E76-8662-FA110C82C502}" dt="2025-08-14T12:20:50.707" v="3901" actId="478"/>
          <ac:spMkLst>
            <pc:docMk/>
            <pc:sldMk cId="4279858525" sldId="273"/>
            <ac:spMk id="6" creationId="{E3982EDC-395D-A5E3-7333-534BFAA269D9}"/>
          </ac:spMkLst>
        </pc:spChg>
        <pc:spChg chg="add del mod">
          <ac:chgData name="Scott Claessens" userId="d0318c18-5a83-4843-9a0a-304a2c886dc7" providerId="ADAL" clId="{4FDA4F45-F39F-4E76-8662-FA110C82C502}" dt="2025-08-14T12:20:50.707" v="3901" actId="478"/>
          <ac:spMkLst>
            <pc:docMk/>
            <pc:sldMk cId="4279858525" sldId="273"/>
            <ac:spMk id="7" creationId="{095D7D17-20A4-83BC-AF2E-9B57B0B724D9}"/>
          </ac:spMkLst>
        </pc:spChg>
        <pc:cxnChg chg="add del mod">
          <ac:chgData name="Scott Claessens" userId="d0318c18-5a83-4843-9a0a-304a2c886dc7" providerId="ADAL" clId="{4FDA4F45-F39F-4E76-8662-FA110C82C502}" dt="2025-08-14T12:20:50.707" v="3901" actId="478"/>
          <ac:cxnSpMkLst>
            <pc:docMk/>
            <pc:sldMk cId="4279858525" sldId="273"/>
            <ac:cxnSpMk id="4" creationId="{9DA19A84-ED77-0649-D729-39C6AAF2CF85}"/>
          </ac:cxnSpMkLst>
        </pc:cxnChg>
        <pc:cxnChg chg="add del mod">
          <ac:chgData name="Scott Claessens" userId="d0318c18-5a83-4843-9a0a-304a2c886dc7" providerId="ADAL" clId="{4FDA4F45-F39F-4E76-8662-FA110C82C502}" dt="2025-08-14T12:20:50.707" v="3901" actId="478"/>
          <ac:cxnSpMkLst>
            <pc:docMk/>
            <pc:sldMk cId="4279858525" sldId="273"/>
            <ac:cxnSpMk id="5" creationId="{DFBB48D1-0D39-6549-BE74-B676C9EC5718}"/>
          </ac:cxnSpMkLst>
        </pc:cxnChg>
      </pc:sldChg>
      <pc:sldChg chg="addSp delSp modSp new mod">
        <pc:chgData name="Scott Claessens" userId="d0318c18-5a83-4843-9a0a-304a2c886dc7" providerId="ADAL" clId="{4FDA4F45-F39F-4E76-8662-FA110C82C502}" dt="2025-08-14T13:07:57.175" v="4767" actId="20577"/>
        <pc:sldMkLst>
          <pc:docMk/>
          <pc:sldMk cId="2315652485" sldId="274"/>
        </pc:sldMkLst>
        <pc:spChg chg="del">
          <ac:chgData name="Scott Claessens" userId="d0318c18-5a83-4843-9a0a-304a2c886dc7" providerId="ADAL" clId="{4FDA4F45-F39F-4E76-8662-FA110C82C502}" dt="2025-08-14T12:21:13.879" v="3906" actId="478"/>
          <ac:spMkLst>
            <pc:docMk/>
            <pc:sldMk cId="2315652485" sldId="274"/>
            <ac:spMk id="2" creationId="{8723DB80-FA11-1349-F1CC-648CB81C2114}"/>
          </ac:spMkLst>
        </pc:spChg>
        <pc:spChg chg="mod">
          <ac:chgData name="Scott Claessens" userId="d0318c18-5a83-4843-9a0a-304a2c886dc7" providerId="ADAL" clId="{4FDA4F45-F39F-4E76-8662-FA110C82C502}" dt="2025-08-14T13:07:57.175" v="4767" actId="20577"/>
          <ac:spMkLst>
            <pc:docMk/>
            <pc:sldMk cId="2315652485" sldId="274"/>
            <ac:spMk id="3" creationId="{78165BF7-408C-D5A3-5A1B-63DF9B3BC443}"/>
          </ac:spMkLst>
        </pc:spChg>
        <pc:spChg chg="add mod">
          <ac:chgData name="Scott Claessens" userId="d0318c18-5a83-4843-9a0a-304a2c886dc7" providerId="ADAL" clId="{4FDA4F45-F39F-4E76-8662-FA110C82C502}" dt="2025-08-14T12:51:30.674" v="4348" actId="1038"/>
          <ac:spMkLst>
            <pc:docMk/>
            <pc:sldMk cId="2315652485" sldId="274"/>
            <ac:spMk id="4" creationId="{23BAC631-DD4F-2D47-9B25-578E2C73DC0F}"/>
          </ac:spMkLst>
        </pc:spChg>
        <pc:spChg chg="add mod">
          <ac:chgData name="Scott Claessens" userId="d0318c18-5a83-4843-9a0a-304a2c886dc7" providerId="ADAL" clId="{4FDA4F45-F39F-4E76-8662-FA110C82C502}" dt="2025-08-14T12:51:30.674" v="4348" actId="1038"/>
          <ac:spMkLst>
            <pc:docMk/>
            <pc:sldMk cId="2315652485" sldId="274"/>
            <ac:spMk id="5" creationId="{BFAC3813-84F4-DB2A-D521-EA33B2DD4736}"/>
          </ac:spMkLst>
        </pc:spChg>
        <pc:spChg chg="add mod">
          <ac:chgData name="Scott Claessens" userId="d0318c18-5a83-4843-9a0a-304a2c886dc7" providerId="ADAL" clId="{4FDA4F45-F39F-4E76-8662-FA110C82C502}" dt="2025-08-14T12:51:30.674" v="4348" actId="1038"/>
          <ac:spMkLst>
            <pc:docMk/>
            <pc:sldMk cId="2315652485" sldId="274"/>
            <ac:spMk id="8" creationId="{8B47D188-1810-FC81-7041-D4D833E254D7}"/>
          </ac:spMkLst>
        </pc:spChg>
        <pc:spChg chg="add mod">
          <ac:chgData name="Scott Claessens" userId="d0318c18-5a83-4843-9a0a-304a2c886dc7" providerId="ADAL" clId="{4FDA4F45-F39F-4E76-8662-FA110C82C502}" dt="2025-08-14T12:51:25.993" v="4338" actId="1038"/>
          <ac:spMkLst>
            <pc:docMk/>
            <pc:sldMk cId="2315652485" sldId="274"/>
            <ac:spMk id="9" creationId="{CD5B3B06-068E-A657-8ABB-234E59D7338C}"/>
          </ac:spMkLst>
        </pc:spChg>
        <pc:cxnChg chg="add mod">
          <ac:chgData name="Scott Claessens" userId="d0318c18-5a83-4843-9a0a-304a2c886dc7" providerId="ADAL" clId="{4FDA4F45-F39F-4E76-8662-FA110C82C502}" dt="2025-08-14T12:51:30.674" v="4348" actId="1038"/>
          <ac:cxnSpMkLst>
            <pc:docMk/>
            <pc:sldMk cId="2315652485" sldId="274"/>
            <ac:cxnSpMk id="6" creationId="{C1FCEFFE-872E-DC13-E4A7-1B185A6E10E6}"/>
          </ac:cxnSpMkLst>
        </pc:cxnChg>
        <pc:cxnChg chg="add mod">
          <ac:chgData name="Scott Claessens" userId="d0318c18-5a83-4843-9a0a-304a2c886dc7" providerId="ADAL" clId="{4FDA4F45-F39F-4E76-8662-FA110C82C502}" dt="2025-08-14T12:51:30.674" v="4348" actId="1038"/>
          <ac:cxnSpMkLst>
            <pc:docMk/>
            <pc:sldMk cId="2315652485" sldId="274"/>
            <ac:cxnSpMk id="7" creationId="{BE980CC5-AE90-E9B1-9974-5351617FA16A}"/>
          </ac:cxnSpMkLst>
        </pc:cxnChg>
      </pc:sldChg>
      <pc:sldChg chg="addSp delSp modSp new mod setBg">
        <pc:chgData name="Scott Claessens" userId="d0318c18-5a83-4843-9a0a-304a2c886dc7" providerId="ADAL" clId="{4FDA4F45-F39F-4E76-8662-FA110C82C502}" dt="2025-08-14T12:46:09.232" v="4181" actId="732"/>
        <pc:sldMkLst>
          <pc:docMk/>
          <pc:sldMk cId="1032146256" sldId="275"/>
        </pc:sldMkLst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8" creationId="{F3060C83-F051-4F0E-ABAD-AA0DFC48B218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0" creationId="{83C98ABE-055B-441F-B07E-44F97F083C39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2" creationId="{29FDB030-9B49-4CED-8CCD-4D99382388AC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4" creationId="{3783CA14-24A1-485C-8B30-D6A5D87987AD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6" creationId="{9A97C86A-04D6-40F7-AE84-31AB43E6A846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8" creationId="{FF9F2414-84E8-453E-B1F3-389FDE8192D9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20" creationId="{3ECA69A1-7536-43AC-85EF-C7106179F5ED}"/>
          </ac:spMkLst>
        </pc:spChg>
        <pc:picChg chg="add del mod">
          <ac:chgData name="Scott Claessens" userId="d0318c18-5a83-4843-9a0a-304a2c886dc7" providerId="ADAL" clId="{4FDA4F45-F39F-4E76-8662-FA110C82C502}" dt="2025-08-14T12:30:11.158" v="4117" actId="478"/>
          <ac:picMkLst>
            <pc:docMk/>
            <pc:sldMk cId="1032146256" sldId="275"/>
            <ac:picMk id="3" creationId="{7198D7FC-31EB-ADB9-E9C7-BA7DAE0C4049}"/>
          </ac:picMkLst>
        </pc:picChg>
        <pc:picChg chg="add del mod">
          <ac:chgData name="Scott Claessens" userId="d0318c18-5a83-4843-9a0a-304a2c886dc7" providerId="ADAL" clId="{4FDA4F45-F39F-4E76-8662-FA110C82C502}" dt="2025-08-14T12:30:08.875" v="4116" actId="478"/>
          <ac:picMkLst>
            <pc:docMk/>
            <pc:sldMk cId="1032146256" sldId="275"/>
            <ac:picMk id="5" creationId="{59BDECA5-29F2-53C3-1ACC-86A0296927C0}"/>
          </ac:picMkLst>
        </pc:picChg>
        <pc:picChg chg="add del">
          <ac:chgData name="Scott Claessens" userId="d0318c18-5a83-4843-9a0a-304a2c886dc7" providerId="ADAL" clId="{4FDA4F45-F39F-4E76-8662-FA110C82C502}" dt="2025-08-14T12:39:25.860" v="4119" actId="478"/>
          <ac:picMkLst>
            <pc:docMk/>
            <pc:sldMk cId="1032146256" sldId="275"/>
            <ac:picMk id="7" creationId="{51010153-D89D-ED14-DA60-C4677C52BC47}"/>
          </ac:picMkLst>
        </pc:picChg>
        <pc:picChg chg="add mod modCrop">
          <ac:chgData name="Scott Claessens" userId="d0318c18-5a83-4843-9a0a-304a2c886dc7" providerId="ADAL" clId="{4FDA4F45-F39F-4E76-8662-FA110C82C502}" dt="2025-08-14T12:46:09.232" v="4181" actId="732"/>
          <ac:picMkLst>
            <pc:docMk/>
            <pc:sldMk cId="1032146256" sldId="275"/>
            <ac:picMk id="11" creationId="{96B1F3C0-80D8-A4BA-8C51-9477A842099E}"/>
          </ac:picMkLst>
        </pc:picChg>
        <pc:picChg chg="add mod">
          <ac:chgData name="Scott Claessens" userId="d0318c18-5a83-4843-9a0a-304a2c886dc7" providerId="ADAL" clId="{4FDA4F45-F39F-4E76-8662-FA110C82C502}" dt="2025-08-14T12:45:26.654" v="4180" actId="1036"/>
          <ac:picMkLst>
            <pc:docMk/>
            <pc:sldMk cId="1032146256" sldId="275"/>
            <ac:picMk id="15" creationId="{E6572C5A-A656-E8B8-27C9-4B5A0440B4B1}"/>
          </ac:picMkLst>
        </pc:picChg>
        <pc:picChg chg="add mod">
          <ac:chgData name="Scott Claessens" userId="d0318c18-5a83-4843-9a0a-304a2c886dc7" providerId="ADAL" clId="{4FDA4F45-F39F-4E76-8662-FA110C82C502}" dt="2025-08-14T12:45:26.654" v="4180" actId="1036"/>
          <ac:picMkLst>
            <pc:docMk/>
            <pc:sldMk cId="1032146256" sldId="275"/>
            <ac:picMk id="19" creationId="{6B35C37E-CB85-AA4A-6E34-16AFF7A66294}"/>
          </ac:picMkLst>
        </pc:picChg>
      </pc:sldChg>
      <pc:sldChg chg="modSp add mod ord">
        <pc:chgData name="Scott Claessens" userId="d0318c18-5a83-4843-9a0a-304a2c886dc7" providerId="ADAL" clId="{4FDA4F45-F39F-4E76-8662-FA110C82C502}" dt="2025-08-14T13:07:54.620" v="4763" actId="20577"/>
        <pc:sldMkLst>
          <pc:docMk/>
          <pc:sldMk cId="1291579294" sldId="276"/>
        </pc:sldMkLst>
        <pc:spChg chg="mod">
          <ac:chgData name="Scott Claessens" userId="d0318c18-5a83-4843-9a0a-304a2c886dc7" providerId="ADAL" clId="{4FDA4F45-F39F-4E76-8662-FA110C82C502}" dt="2025-08-14T13:07:54.620" v="4763" actId="20577"/>
          <ac:spMkLst>
            <pc:docMk/>
            <pc:sldMk cId="1291579294" sldId="276"/>
            <ac:spMk id="3" creationId="{64F8623D-A083-1DF9-2113-0C4B3B24B460}"/>
          </ac:spMkLst>
        </pc:spChg>
        <pc:spChg chg="mod">
          <ac:chgData name="Scott Claessens" userId="d0318c18-5a83-4843-9a0a-304a2c886dc7" providerId="ADAL" clId="{4FDA4F45-F39F-4E76-8662-FA110C82C502}" dt="2025-08-14T12:51:13.334" v="4318" actId="1038"/>
          <ac:spMkLst>
            <pc:docMk/>
            <pc:sldMk cId="1291579294" sldId="276"/>
            <ac:spMk id="4" creationId="{3CA35870-665B-F136-09F4-72DCAD635FB1}"/>
          </ac:spMkLst>
        </pc:spChg>
        <pc:spChg chg="mod">
          <ac:chgData name="Scott Claessens" userId="d0318c18-5a83-4843-9a0a-304a2c886dc7" providerId="ADAL" clId="{4FDA4F45-F39F-4E76-8662-FA110C82C502}" dt="2025-08-14T12:51:13.334" v="4318" actId="1038"/>
          <ac:spMkLst>
            <pc:docMk/>
            <pc:sldMk cId="1291579294" sldId="276"/>
            <ac:spMk id="5" creationId="{9996E1CB-C26C-F224-6839-0E92451F1E04}"/>
          </ac:spMkLst>
        </pc:spChg>
        <pc:spChg chg="mod">
          <ac:chgData name="Scott Claessens" userId="d0318c18-5a83-4843-9a0a-304a2c886dc7" providerId="ADAL" clId="{4FDA4F45-F39F-4E76-8662-FA110C82C502}" dt="2025-08-14T12:51:13.334" v="4318" actId="1038"/>
          <ac:spMkLst>
            <pc:docMk/>
            <pc:sldMk cId="1291579294" sldId="276"/>
            <ac:spMk id="8" creationId="{0987D7EF-0AF7-1F13-80B3-CC91710CB06B}"/>
          </ac:spMkLst>
        </pc:spChg>
        <pc:spChg chg="mod">
          <ac:chgData name="Scott Claessens" userId="d0318c18-5a83-4843-9a0a-304a2c886dc7" providerId="ADAL" clId="{4FDA4F45-F39F-4E76-8662-FA110C82C502}" dt="2025-08-14T12:51:18.800" v="4328" actId="1038"/>
          <ac:spMkLst>
            <pc:docMk/>
            <pc:sldMk cId="1291579294" sldId="276"/>
            <ac:spMk id="9" creationId="{D29FCAF5-FF23-FDEC-6FC8-EAEBAE21F775}"/>
          </ac:spMkLst>
        </pc:spChg>
        <pc:cxnChg chg="mod">
          <ac:chgData name="Scott Claessens" userId="d0318c18-5a83-4843-9a0a-304a2c886dc7" providerId="ADAL" clId="{4FDA4F45-F39F-4E76-8662-FA110C82C502}" dt="2025-08-14T12:51:13.334" v="4318" actId="1038"/>
          <ac:cxnSpMkLst>
            <pc:docMk/>
            <pc:sldMk cId="1291579294" sldId="276"/>
            <ac:cxnSpMk id="6" creationId="{DE164F86-E131-C745-7C93-A1320BF096D8}"/>
          </ac:cxnSpMkLst>
        </pc:cxnChg>
        <pc:cxnChg chg="mod">
          <ac:chgData name="Scott Claessens" userId="d0318c18-5a83-4843-9a0a-304a2c886dc7" providerId="ADAL" clId="{4FDA4F45-F39F-4E76-8662-FA110C82C502}" dt="2025-08-14T12:51:13.334" v="4318" actId="1038"/>
          <ac:cxnSpMkLst>
            <pc:docMk/>
            <pc:sldMk cId="1291579294" sldId="276"/>
            <ac:cxnSpMk id="7" creationId="{C29560C3-285E-0CAE-8975-C455734DADC7}"/>
          </ac:cxnSpMkLst>
        </pc:cxnChg>
      </pc:sldChg>
      <pc:sldChg chg="addSp delSp modSp add mod ord">
        <pc:chgData name="Scott Claessens" userId="d0318c18-5a83-4843-9a0a-304a2c886dc7" providerId="ADAL" clId="{4FDA4F45-F39F-4E76-8662-FA110C82C502}" dt="2025-08-14T12:48:52.813" v="4267" actId="1076"/>
        <pc:sldMkLst>
          <pc:docMk/>
          <pc:sldMk cId="854073331" sldId="277"/>
        </pc:sldMkLst>
        <pc:picChg chg="add mod modCrop">
          <ac:chgData name="Scott Claessens" userId="d0318c18-5a83-4843-9a0a-304a2c886dc7" providerId="ADAL" clId="{4FDA4F45-F39F-4E76-8662-FA110C82C502}" dt="2025-08-14T12:47:03.765" v="4250" actId="732"/>
          <ac:picMkLst>
            <pc:docMk/>
            <pc:sldMk cId="854073331" sldId="277"/>
            <ac:picMk id="3" creationId="{C5068ECD-D7AA-1588-E23D-0BACFDA32A2C}"/>
          </ac:picMkLst>
        </pc:picChg>
        <pc:picChg chg="add del mod">
          <ac:chgData name="Scott Claessens" userId="d0318c18-5a83-4843-9a0a-304a2c886dc7" providerId="ADAL" clId="{4FDA4F45-F39F-4E76-8662-FA110C82C502}" dt="2025-08-14T12:48:20.219" v="4253" actId="478"/>
          <ac:picMkLst>
            <pc:docMk/>
            <pc:sldMk cId="854073331" sldId="277"/>
            <ac:picMk id="5" creationId="{42C87761-1577-DC68-D290-B05917F7EAB2}"/>
          </ac:picMkLst>
        </pc:picChg>
        <pc:picChg chg="add mod">
          <ac:chgData name="Scott Claessens" userId="d0318c18-5a83-4843-9a0a-304a2c886dc7" providerId="ADAL" clId="{4FDA4F45-F39F-4E76-8662-FA110C82C502}" dt="2025-08-14T12:48:23.644" v="4265" actId="1035"/>
          <ac:picMkLst>
            <pc:docMk/>
            <pc:sldMk cId="854073331" sldId="277"/>
            <ac:picMk id="7" creationId="{94982C39-D721-B7BE-EF32-F31AA7EBC3B6}"/>
          </ac:picMkLst>
        </pc:picChg>
        <pc:picChg chg="add mod">
          <ac:chgData name="Scott Claessens" userId="d0318c18-5a83-4843-9a0a-304a2c886dc7" providerId="ADAL" clId="{4FDA4F45-F39F-4E76-8662-FA110C82C502}" dt="2025-08-14T12:48:52.813" v="4267" actId="1076"/>
          <ac:picMkLst>
            <pc:docMk/>
            <pc:sldMk cId="854073331" sldId="277"/>
            <ac:picMk id="9" creationId="{DBFBEE74-76C5-B640-F46D-D9B3B8C3F657}"/>
          </ac:picMkLst>
        </pc:picChg>
        <pc:picChg chg="del">
          <ac:chgData name="Scott Claessens" userId="d0318c18-5a83-4843-9a0a-304a2c886dc7" providerId="ADAL" clId="{4FDA4F45-F39F-4E76-8662-FA110C82C502}" dt="2025-08-14T12:46:43.088" v="4248" actId="478"/>
          <ac:picMkLst>
            <pc:docMk/>
            <pc:sldMk cId="854073331" sldId="277"/>
            <ac:picMk id="11" creationId="{13F237C7-61BA-63C1-E3DA-4BB74848FD80}"/>
          </ac:picMkLst>
        </pc:picChg>
        <pc:picChg chg="del">
          <ac:chgData name="Scott Claessens" userId="d0318c18-5a83-4843-9a0a-304a2c886dc7" providerId="ADAL" clId="{4FDA4F45-F39F-4E76-8662-FA110C82C502}" dt="2025-08-14T12:46:15.678" v="4182" actId="478"/>
          <ac:picMkLst>
            <pc:docMk/>
            <pc:sldMk cId="854073331" sldId="277"/>
            <ac:picMk id="15" creationId="{F9601FC0-1707-30E3-E6E3-5D90FC2F5566}"/>
          </ac:picMkLst>
        </pc:picChg>
        <pc:picChg chg="del">
          <ac:chgData name="Scott Claessens" userId="d0318c18-5a83-4843-9a0a-304a2c886dc7" providerId="ADAL" clId="{4FDA4F45-F39F-4E76-8662-FA110C82C502}" dt="2025-08-14T12:46:17.059" v="4183" actId="478"/>
          <ac:picMkLst>
            <pc:docMk/>
            <pc:sldMk cId="854073331" sldId="277"/>
            <ac:picMk id="19" creationId="{3150685E-6243-7A5B-34BD-758340CE64EE}"/>
          </ac:picMkLst>
        </pc:picChg>
      </pc:sldChg>
      <pc:sldChg chg="modSp add mod ord">
        <pc:chgData name="Scott Claessens" userId="d0318c18-5a83-4843-9a0a-304a2c886dc7" providerId="ADAL" clId="{4FDA4F45-F39F-4E76-8662-FA110C82C502}" dt="2025-08-14T13:08:02.190" v="4775" actId="20577"/>
        <pc:sldMkLst>
          <pc:docMk/>
          <pc:sldMk cId="2679103684" sldId="278"/>
        </pc:sldMkLst>
        <pc:spChg chg="mod">
          <ac:chgData name="Scott Claessens" userId="d0318c18-5a83-4843-9a0a-304a2c886dc7" providerId="ADAL" clId="{4FDA4F45-F39F-4E76-8662-FA110C82C502}" dt="2025-08-14T13:08:02.190" v="4775" actId="20577"/>
          <ac:spMkLst>
            <pc:docMk/>
            <pc:sldMk cId="2679103684" sldId="278"/>
            <ac:spMk id="3" creationId="{6E598CA8-D175-56CB-695E-47F121545DEA}"/>
          </ac:spMkLst>
        </pc:spChg>
        <pc:spChg chg="mod">
          <ac:chgData name="Scott Claessens" userId="d0318c18-5a83-4843-9a0a-304a2c886dc7" providerId="ADAL" clId="{4FDA4F45-F39F-4E76-8662-FA110C82C502}" dt="2025-08-14T12:51:05.877" v="4298" actId="1038"/>
          <ac:spMkLst>
            <pc:docMk/>
            <pc:sldMk cId="2679103684" sldId="278"/>
            <ac:spMk id="4" creationId="{8798236C-0485-3720-7817-29A17CE594EB}"/>
          </ac:spMkLst>
        </pc:spChg>
        <pc:spChg chg="mod">
          <ac:chgData name="Scott Claessens" userId="d0318c18-5a83-4843-9a0a-304a2c886dc7" providerId="ADAL" clId="{4FDA4F45-F39F-4E76-8662-FA110C82C502}" dt="2025-08-14T12:51:05.877" v="4298" actId="1038"/>
          <ac:spMkLst>
            <pc:docMk/>
            <pc:sldMk cId="2679103684" sldId="278"/>
            <ac:spMk id="5" creationId="{B1DBDC52-FF28-9B60-204C-CA6F57DE8E86}"/>
          </ac:spMkLst>
        </pc:spChg>
        <pc:spChg chg="mod">
          <ac:chgData name="Scott Claessens" userId="d0318c18-5a83-4843-9a0a-304a2c886dc7" providerId="ADAL" clId="{4FDA4F45-F39F-4E76-8662-FA110C82C502}" dt="2025-08-14T12:51:05.877" v="4298" actId="1038"/>
          <ac:spMkLst>
            <pc:docMk/>
            <pc:sldMk cId="2679103684" sldId="278"/>
            <ac:spMk id="8" creationId="{B2C64B0F-84C1-FFE6-ED73-63B77EFC033E}"/>
          </ac:spMkLst>
        </pc:spChg>
        <pc:spChg chg="mod">
          <ac:chgData name="Scott Claessens" userId="d0318c18-5a83-4843-9a0a-304a2c886dc7" providerId="ADAL" clId="{4FDA4F45-F39F-4E76-8662-FA110C82C502}" dt="2025-08-14T12:50:55.385" v="4278" actId="20577"/>
          <ac:spMkLst>
            <pc:docMk/>
            <pc:sldMk cId="2679103684" sldId="278"/>
            <ac:spMk id="9" creationId="{2A2FBE7B-52E1-0810-6EDD-512FD1470706}"/>
          </ac:spMkLst>
        </pc:spChg>
        <pc:cxnChg chg="mod">
          <ac:chgData name="Scott Claessens" userId="d0318c18-5a83-4843-9a0a-304a2c886dc7" providerId="ADAL" clId="{4FDA4F45-F39F-4E76-8662-FA110C82C502}" dt="2025-08-14T12:51:38.144" v="4349" actId="196"/>
          <ac:cxnSpMkLst>
            <pc:docMk/>
            <pc:sldMk cId="2679103684" sldId="278"/>
            <ac:cxnSpMk id="6" creationId="{C3E14E82-93F5-5064-FDD0-52C3879D806D}"/>
          </ac:cxnSpMkLst>
        </pc:cxnChg>
        <pc:cxnChg chg="mod">
          <ac:chgData name="Scott Claessens" userId="d0318c18-5a83-4843-9a0a-304a2c886dc7" providerId="ADAL" clId="{4FDA4F45-F39F-4E76-8662-FA110C82C502}" dt="2025-08-14T12:51:40.620" v="4350" actId="196"/>
          <ac:cxnSpMkLst>
            <pc:docMk/>
            <pc:sldMk cId="2679103684" sldId="278"/>
            <ac:cxnSpMk id="7" creationId="{BC03932F-04C2-1FF8-D52C-8146B0EB4E3D}"/>
          </ac:cxnSpMkLst>
        </pc:cxnChg>
      </pc:sldChg>
      <pc:sldChg chg="addSp delSp modSp add mod ord">
        <pc:chgData name="Scott Claessens" userId="d0318c18-5a83-4843-9a0a-304a2c886dc7" providerId="ADAL" clId="{4FDA4F45-F39F-4E76-8662-FA110C82C502}" dt="2025-08-14T12:58:13.714" v="4483" actId="1036"/>
        <pc:sldMkLst>
          <pc:docMk/>
          <pc:sldMk cId="1927569331" sldId="279"/>
        </pc:sldMkLst>
        <pc:picChg chg="del">
          <ac:chgData name="Scott Claessens" userId="d0318c18-5a83-4843-9a0a-304a2c886dc7" providerId="ADAL" clId="{4FDA4F45-F39F-4E76-8662-FA110C82C502}" dt="2025-08-14T12:55:34.334" v="4452" actId="478"/>
          <ac:picMkLst>
            <pc:docMk/>
            <pc:sldMk cId="1927569331" sldId="279"/>
            <ac:picMk id="3" creationId="{BB90C4D0-9D9E-A41B-66E8-12ACACBA1D0E}"/>
          </ac:picMkLst>
        </pc:picChg>
        <pc:picChg chg="add mod ord modCrop">
          <ac:chgData name="Scott Claessens" userId="d0318c18-5a83-4843-9a0a-304a2c886dc7" providerId="ADAL" clId="{4FDA4F45-F39F-4E76-8662-FA110C82C502}" dt="2025-08-14T12:55:39.511" v="4453" actId="732"/>
          <ac:picMkLst>
            <pc:docMk/>
            <pc:sldMk cId="1927569331" sldId="279"/>
            <ac:picMk id="4" creationId="{C84E9343-DD77-5995-EB80-EB3CE8AC319D}"/>
          </ac:picMkLst>
        </pc:picChg>
        <pc:picChg chg="add mod">
          <ac:chgData name="Scott Claessens" userId="d0318c18-5a83-4843-9a0a-304a2c886dc7" providerId="ADAL" clId="{4FDA4F45-F39F-4E76-8662-FA110C82C502}" dt="2025-08-14T12:57:59.345" v="4479" actId="1037"/>
          <ac:picMkLst>
            <pc:docMk/>
            <pc:sldMk cId="1927569331" sldId="279"/>
            <ac:picMk id="6" creationId="{D4C9B689-569D-EC15-75DA-994F036DDF38}"/>
          </ac:picMkLst>
        </pc:picChg>
        <pc:picChg chg="del">
          <ac:chgData name="Scott Claessens" userId="d0318c18-5a83-4843-9a0a-304a2c886dc7" providerId="ADAL" clId="{4FDA4F45-F39F-4E76-8662-FA110C82C502}" dt="2025-08-14T12:55:12.207" v="4366" actId="478"/>
          <ac:picMkLst>
            <pc:docMk/>
            <pc:sldMk cId="1927569331" sldId="279"/>
            <ac:picMk id="7" creationId="{01DC3609-D52D-4FC6-5CC3-7065F96C1F5C}"/>
          </ac:picMkLst>
        </pc:picChg>
        <pc:picChg chg="del">
          <ac:chgData name="Scott Claessens" userId="d0318c18-5a83-4843-9a0a-304a2c886dc7" providerId="ADAL" clId="{4FDA4F45-F39F-4E76-8662-FA110C82C502}" dt="2025-08-14T12:55:13.522" v="4367" actId="478"/>
          <ac:picMkLst>
            <pc:docMk/>
            <pc:sldMk cId="1927569331" sldId="279"/>
            <ac:picMk id="9" creationId="{1434857E-3FF6-3BE1-FF17-9F28169AE90C}"/>
          </ac:picMkLst>
        </pc:picChg>
        <pc:picChg chg="add mod">
          <ac:chgData name="Scott Claessens" userId="d0318c18-5a83-4843-9a0a-304a2c886dc7" providerId="ADAL" clId="{4FDA4F45-F39F-4E76-8662-FA110C82C502}" dt="2025-08-14T12:58:13.714" v="4483" actId="1036"/>
          <ac:picMkLst>
            <pc:docMk/>
            <pc:sldMk cId="1927569331" sldId="279"/>
            <ac:picMk id="10" creationId="{FA609B6B-E89F-6FEB-6E4E-A8538BDB71A7}"/>
          </ac:picMkLst>
        </pc:picChg>
      </pc:sldChg>
      <pc:sldChg chg="addSp modSp new mod">
        <pc:chgData name="Scott Claessens" userId="d0318c18-5a83-4843-9a0a-304a2c886dc7" providerId="ADAL" clId="{4FDA4F45-F39F-4E76-8662-FA110C82C502}" dt="2025-08-14T13:12:18.514" v="4830" actId="732"/>
        <pc:sldMkLst>
          <pc:docMk/>
          <pc:sldMk cId="1633597389" sldId="280"/>
        </pc:sldMkLst>
        <pc:spChg chg="add mod">
          <ac:chgData name="Scott Claessens" userId="d0318c18-5a83-4843-9a0a-304a2c886dc7" providerId="ADAL" clId="{4FDA4F45-F39F-4E76-8662-FA110C82C502}" dt="2025-08-14T13:08:21.064" v="4785" actId="1038"/>
          <ac:spMkLst>
            <pc:docMk/>
            <pc:sldMk cId="1633597389" sldId="280"/>
            <ac:spMk id="2" creationId="{A4FFADCA-B536-8F58-1552-CC4E0F56BE09}"/>
          </ac:spMkLst>
        </pc:spChg>
        <pc:spChg chg="add mod">
          <ac:chgData name="Scott Claessens" userId="d0318c18-5a83-4843-9a0a-304a2c886dc7" providerId="ADAL" clId="{4FDA4F45-F39F-4E76-8662-FA110C82C502}" dt="2025-08-14T13:08:21.064" v="4785" actId="1038"/>
          <ac:spMkLst>
            <pc:docMk/>
            <pc:sldMk cId="1633597389" sldId="280"/>
            <ac:spMk id="3" creationId="{9BB02F2F-815E-8A04-3E23-D6DCEA1AE0C4}"/>
          </ac:spMkLst>
        </pc:spChg>
        <pc:spChg chg="add mod">
          <ac:chgData name="Scott Claessens" userId="d0318c18-5a83-4843-9a0a-304a2c886dc7" providerId="ADAL" clId="{4FDA4F45-F39F-4E76-8662-FA110C82C502}" dt="2025-08-14T13:08:21.064" v="4785" actId="1038"/>
          <ac:spMkLst>
            <pc:docMk/>
            <pc:sldMk cId="1633597389" sldId="280"/>
            <ac:spMk id="6" creationId="{D8CB5FD5-8A20-6874-15DD-F912C79EE627}"/>
          </ac:spMkLst>
        </pc:spChg>
        <pc:picChg chg="add mod modCrop">
          <ac:chgData name="Scott Claessens" userId="d0318c18-5a83-4843-9a0a-304a2c886dc7" providerId="ADAL" clId="{4FDA4F45-F39F-4E76-8662-FA110C82C502}" dt="2025-08-14T13:12:18.514" v="4830" actId="732"/>
          <ac:picMkLst>
            <pc:docMk/>
            <pc:sldMk cId="1633597389" sldId="280"/>
            <ac:picMk id="8" creationId="{EA4D1D59-2A42-76AF-50AC-93CD17A7377A}"/>
          </ac:picMkLst>
        </pc:picChg>
        <pc:cxnChg chg="add mod">
          <ac:chgData name="Scott Claessens" userId="d0318c18-5a83-4843-9a0a-304a2c886dc7" providerId="ADAL" clId="{4FDA4F45-F39F-4E76-8662-FA110C82C502}" dt="2025-08-14T13:08:21.064" v="4785" actId="1038"/>
          <ac:cxnSpMkLst>
            <pc:docMk/>
            <pc:sldMk cId="1633597389" sldId="280"/>
            <ac:cxnSpMk id="4" creationId="{39DE675A-51AF-B186-AEA4-5D40E0368121}"/>
          </ac:cxnSpMkLst>
        </pc:cxnChg>
        <pc:cxnChg chg="add mod">
          <ac:chgData name="Scott Claessens" userId="d0318c18-5a83-4843-9a0a-304a2c886dc7" providerId="ADAL" clId="{4FDA4F45-F39F-4E76-8662-FA110C82C502}" dt="2025-08-14T13:08:21.064" v="4785" actId="1038"/>
          <ac:cxnSpMkLst>
            <pc:docMk/>
            <pc:sldMk cId="1633597389" sldId="280"/>
            <ac:cxnSpMk id="5" creationId="{4F236EA3-FA20-C82A-83B3-9223FBF1CA40}"/>
          </ac:cxnSpMkLst>
        </pc:cxnChg>
      </pc:sldChg>
      <pc:sldChg chg="addSp delSp modSp new mod">
        <pc:chgData name="Scott Claessens" userId="d0318c18-5a83-4843-9a0a-304a2c886dc7" providerId="ADAL" clId="{4FDA4F45-F39F-4E76-8662-FA110C82C502}" dt="2025-08-14T13:23:47.372" v="4843" actId="21"/>
        <pc:sldMkLst>
          <pc:docMk/>
          <pc:sldMk cId="3608089220" sldId="281"/>
        </pc:sldMkLst>
        <pc:spChg chg="add">
          <ac:chgData name="Scott Claessens" userId="d0318c18-5a83-4843-9a0a-304a2c886dc7" providerId="ADAL" clId="{4FDA4F45-F39F-4E76-8662-FA110C82C502}" dt="2025-08-14T13:23:02.512" v="4832"/>
          <ac:spMkLst>
            <pc:docMk/>
            <pc:sldMk cId="3608089220" sldId="281"/>
            <ac:spMk id="2" creationId="{9B564664-25FF-2962-93FB-B4DA504AB77D}"/>
          </ac:spMkLst>
        </pc:spChg>
        <pc:picChg chg="add mod">
          <ac:chgData name="Scott Claessens" userId="d0318c18-5a83-4843-9a0a-304a2c886dc7" providerId="ADAL" clId="{4FDA4F45-F39F-4E76-8662-FA110C82C502}" dt="2025-08-14T13:23:12.608" v="4835" actId="1076"/>
          <ac:picMkLst>
            <pc:docMk/>
            <pc:sldMk cId="3608089220" sldId="281"/>
            <ac:picMk id="3" creationId="{A9C95508-A958-020B-C127-1AAF83CA51E2}"/>
          </ac:picMkLst>
        </pc:picChg>
        <pc:picChg chg="add del mod">
          <ac:chgData name="Scott Claessens" userId="d0318c18-5a83-4843-9a0a-304a2c886dc7" providerId="ADAL" clId="{4FDA4F45-F39F-4E76-8662-FA110C82C502}" dt="2025-08-14T13:23:47.372" v="4843" actId="21"/>
          <ac:picMkLst>
            <pc:docMk/>
            <pc:sldMk cId="3608089220" sldId="281"/>
            <ac:picMk id="4" creationId="{BE8B89D8-C098-289A-89A4-90DDC8CCE32A}"/>
          </ac:picMkLst>
        </pc:picChg>
      </pc:sldChg>
      <pc:sldChg chg="addSp delSp modSp new mod">
        <pc:chgData name="Scott Claessens" userId="d0318c18-5a83-4843-9a0a-304a2c886dc7" providerId="ADAL" clId="{4FDA4F45-F39F-4E76-8662-FA110C82C502}" dt="2025-08-14T13:23:48.689" v="4844"/>
        <pc:sldMkLst>
          <pc:docMk/>
          <pc:sldMk cId="2056735427" sldId="282"/>
        </pc:sldMkLst>
        <pc:spChg chg="add">
          <ac:chgData name="Scott Claessens" userId="d0318c18-5a83-4843-9a0a-304a2c886dc7" providerId="ADAL" clId="{4FDA4F45-F39F-4E76-8662-FA110C82C502}" dt="2025-08-14T13:23:29.202" v="4837"/>
          <ac:spMkLst>
            <pc:docMk/>
            <pc:sldMk cId="2056735427" sldId="282"/>
            <ac:spMk id="2" creationId="{B8122AE5-A766-FC8D-0327-77115856CFE9}"/>
          </ac:spMkLst>
        </pc:spChg>
        <pc:picChg chg="add del">
          <ac:chgData name="Scott Claessens" userId="d0318c18-5a83-4843-9a0a-304a2c886dc7" providerId="ADAL" clId="{4FDA4F45-F39F-4E76-8662-FA110C82C502}" dt="2025-08-14T13:23:34.756" v="4839" actId="21"/>
          <ac:picMkLst>
            <pc:docMk/>
            <pc:sldMk cId="2056735427" sldId="282"/>
            <ac:picMk id="3" creationId="{BE8B89D8-C098-289A-89A4-90DDC8CCE32A}"/>
          </ac:picMkLst>
        </pc:picChg>
        <pc:picChg chg="add mod">
          <ac:chgData name="Scott Claessens" userId="d0318c18-5a83-4843-9a0a-304a2c886dc7" providerId="ADAL" clId="{4FDA4F45-F39F-4E76-8662-FA110C82C502}" dt="2025-08-14T13:23:48.689" v="4844"/>
          <ac:picMkLst>
            <pc:docMk/>
            <pc:sldMk cId="2056735427" sldId="282"/>
            <ac:picMk id="4" creationId="{BE8B89D8-C098-289A-89A4-90DDC8CCE32A}"/>
          </ac:picMkLst>
        </pc:picChg>
      </pc:sldChg>
      <pc:sldChg chg="addSp delSp modSp new mod modAnim">
        <pc:chgData name="Scott Claessens" userId="d0318c18-5a83-4843-9a0a-304a2c886dc7" providerId="ADAL" clId="{4FDA4F45-F39F-4E76-8662-FA110C82C502}" dt="2025-08-14T13:36:48.031" v="5466" actId="1036"/>
        <pc:sldMkLst>
          <pc:docMk/>
          <pc:sldMk cId="3271265317" sldId="283"/>
        </pc:sldMkLst>
        <pc:spChg chg="mod">
          <ac:chgData name="Scott Claessens" userId="d0318c18-5a83-4843-9a0a-304a2c886dc7" providerId="ADAL" clId="{4FDA4F45-F39F-4E76-8662-FA110C82C502}" dt="2025-08-14T13:24:49.101" v="4863" actId="20577"/>
          <ac:spMkLst>
            <pc:docMk/>
            <pc:sldMk cId="3271265317" sldId="283"/>
            <ac:spMk id="2" creationId="{38EDE878-43B2-568E-5FBE-A6A3817DE901}"/>
          </ac:spMkLst>
        </pc:spChg>
        <pc:spChg chg="mod">
          <ac:chgData name="Scott Claessens" userId="d0318c18-5a83-4843-9a0a-304a2c886dc7" providerId="ADAL" clId="{4FDA4F45-F39F-4E76-8662-FA110C82C502}" dt="2025-08-14T13:34:00.894" v="5427" actId="20577"/>
          <ac:spMkLst>
            <pc:docMk/>
            <pc:sldMk cId="3271265317" sldId="283"/>
            <ac:spMk id="3" creationId="{20E0C71D-D95C-3DF0-E5E7-1B2CC07DD028}"/>
          </ac:spMkLst>
        </pc:spChg>
        <pc:spChg chg="add mod topLvl">
          <ac:chgData name="Scott Claessens" userId="d0318c18-5a83-4843-9a0a-304a2c886dc7" providerId="ADAL" clId="{4FDA4F45-F39F-4E76-8662-FA110C82C502}" dt="2025-08-14T13:36:48.031" v="5466" actId="1036"/>
          <ac:spMkLst>
            <pc:docMk/>
            <pc:sldMk cId="3271265317" sldId="283"/>
            <ac:spMk id="4" creationId="{E2D6ADA4-F70B-34B0-9EF8-C722D8A4775D}"/>
          </ac:spMkLst>
        </pc:spChg>
        <pc:spChg chg="add mod topLvl">
          <ac:chgData name="Scott Claessens" userId="d0318c18-5a83-4843-9a0a-304a2c886dc7" providerId="ADAL" clId="{4FDA4F45-F39F-4E76-8662-FA110C82C502}" dt="2025-08-14T13:36:48.031" v="5466" actId="1036"/>
          <ac:spMkLst>
            <pc:docMk/>
            <pc:sldMk cId="3271265317" sldId="283"/>
            <ac:spMk id="5" creationId="{136ACF16-3DD1-26DE-2CFB-95A9134F6988}"/>
          </ac:spMkLst>
        </pc:spChg>
        <pc:spChg chg="add mod topLvl">
          <ac:chgData name="Scott Claessens" userId="d0318c18-5a83-4843-9a0a-304a2c886dc7" providerId="ADAL" clId="{4FDA4F45-F39F-4E76-8662-FA110C82C502}" dt="2025-08-14T13:36:48.031" v="5466" actId="1036"/>
          <ac:spMkLst>
            <pc:docMk/>
            <pc:sldMk cId="3271265317" sldId="283"/>
            <ac:spMk id="7" creationId="{E92F4FC6-00CF-4343-6713-D8AA3E1D286F}"/>
          </ac:spMkLst>
        </pc:spChg>
        <pc:spChg chg="add mod topLvl">
          <ac:chgData name="Scott Claessens" userId="d0318c18-5a83-4843-9a0a-304a2c886dc7" providerId="ADAL" clId="{4FDA4F45-F39F-4E76-8662-FA110C82C502}" dt="2025-08-14T13:36:48.031" v="5466" actId="1036"/>
          <ac:spMkLst>
            <pc:docMk/>
            <pc:sldMk cId="3271265317" sldId="283"/>
            <ac:spMk id="10" creationId="{B1506D47-F624-DA48-AE34-17C3E4A9DB38}"/>
          </ac:spMkLst>
        </pc:spChg>
        <pc:grpChg chg="add del mod">
          <ac:chgData name="Scott Claessens" userId="d0318c18-5a83-4843-9a0a-304a2c886dc7" providerId="ADAL" clId="{4FDA4F45-F39F-4E76-8662-FA110C82C502}" dt="2025-08-14T13:34:13.761" v="5428" actId="165"/>
          <ac:grpSpMkLst>
            <pc:docMk/>
            <pc:sldMk cId="3271265317" sldId="283"/>
            <ac:grpSpMk id="13" creationId="{0BE58809-9123-CD4B-E883-BCEE31656CE2}"/>
          </ac:grpSpMkLst>
        </pc:grp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6" creationId="{A1B3F86F-CFBA-DBFB-8D02-52BD8C45A9E4}"/>
          </ac:cxnSpMkLst>
        </pc:cxn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8" creationId="{63315786-7962-B970-ACD3-8F8A70BD2A19}"/>
          </ac:cxnSpMkLst>
        </pc:cxn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9" creationId="{AAD38178-3D61-0D3E-DF8D-C456F62635EC}"/>
          </ac:cxnSpMkLst>
        </pc:cxn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11" creationId="{AA91CA28-EF19-0303-354D-87E986AFE934}"/>
          </ac:cxnSpMkLst>
        </pc:cxn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12" creationId="{A3704D10-DA06-2B4E-7AB6-D6BC9F0EAC34}"/>
          </ac:cxnSpMkLst>
        </pc:cxnChg>
      </pc:sldChg>
      <pc:sldChg chg="addSp delSp modSp new mod">
        <pc:chgData name="Scott Claessens" userId="d0318c18-5a83-4843-9a0a-304a2c886dc7" providerId="ADAL" clId="{4FDA4F45-F39F-4E76-8662-FA110C82C502}" dt="2025-08-15T12:08:05.960" v="6075" actId="197"/>
        <pc:sldMkLst>
          <pc:docMk/>
          <pc:sldMk cId="3614788313" sldId="284"/>
        </pc:sldMkLst>
        <pc:spChg chg="add del mod">
          <ac:chgData name="Scott Claessens" userId="d0318c18-5a83-4843-9a0a-304a2c886dc7" providerId="ADAL" clId="{4FDA4F45-F39F-4E76-8662-FA110C82C502}" dt="2025-08-15T12:07:40.742" v="6067" actId="478"/>
          <ac:spMkLst>
            <pc:docMk/>
            <pc:sldMk cId="3614788313" sldId="284"/>
            <ac:spMk id="2" creationId="{4DBCA1BC-C4AE-424D-CF49-97E484EFEF60}"/>
          </ac:spMkLst>
        </pc:spChg>
        <pc:spChg chg="add mod">
          <ac:chgData name="Scott Claessens" userId="d0318c18-5a83-4843-9a0a-304a2c886dc7" providerId="ADAL" clId="{4FDA4F45-F39F-4E76-8662-FA110C82C502}" dt="2025-08-14T13:43:43.977" v="5693" actId="1036"/>
          <ac:spMkLst>
            <pc:docMk/>
            <pc:sldMk cId="3614788313" sldId="284"/>
            <ac:spMk id="3" creationId="{6DEDC6A6-5EE9-7E1F-D404-D719AED99FD8}"/>
          </ac:spMkLst>
        </pc:spChg>
        <pc:spChg chg="add del mod">
          <ac:chgData name="Scott Claessens" userId="d0318c18-5a83-4843-9a0a-304a2c886dc7" providerId="ADAL" clId="{4FDA4F45-F39F-4E76-8662-FA110C82C502}" dt="2025-08-15T12:07:47.456" v="6071" actId="478"/>
          <ac:spMkLst>
            <pc:docMk/>
            <pc:sldMk cId="3614788313" sldId="284"/>
            <ac:spMk id="6" creationId="{000D363A-929B-D396-286D-A1D08F53D4F4}"/>
          </ac:spMkLst>
        </pc:spChg>
        <pc:spChg chg="add mod">
          <ac:chgData name="Scott Claessens" userId="d0318c18-5a83-4843-9a0a-304a2c886dc7" providerId="ADAL" clId="{4FDA4F45-F39F-4E76-8662-FA110C82C502}" dt="2025-08-14T13:43:43.977" v="5693" actId="1036"/>
          <ac:spMkLst>
            <pc:docMk/>
            <pc:sldMk cId="3614788313" sldId="284"/>
            <ac:spMk id="7" creationId="{AE6C9342-304F-2129-EC1B-B3713755A7CE}"/>
          </ac:spMkLst>
        </pc:spChg>
        <pc:spChg chg="add del mod">
          <ac:chgData name="Scott Claessens" userId="d0318c18-5a83-4843-9a0a-304a2c886dc7" providerId="ADAL" clId="{4FDA4F45-F39F-4E76-8662-FA110C82C502}" dt="2025-08-14T13:39:52.855" v="5474" actId="478"/>
          <ac:spMkLst>
            <pc:docMk/>
            <pc:sldMk cId="3614788313" sldId="284"/>
            <ac:spMk id="8" creationId="{D07E8DC2-44BD-03D6-6371-2A3293B7DAC1}"/>
          </ac:spMkLst>
        </pc:spChg>
        <pc:spChg chg="add mod">
          <ac:chgData name="Scott Claessens" userId="d0318c18-5a83-4843-9a0a-304a2c886dc7" providerId="ADAL" clId="{4FDA4F45-F39F-4E76-8662-FA110C82C502}" dt="2025-08-14T13:43:43.977" v="5693" actId="1036"/>
          <ac:spMkLst>
            <pc:docMk/>
            <pc:sldMk cId="3614788313" sldId="284"/>
            <ac:spMk id="11" creationId="{58BB56BC-CD88-CA20-0EE8-6A9D3521F7DE}"/>
          </ac:spMkLst>
        </pc:spChg>
        <pc:spChg chg="add mod">
          <ac:chgData name="Scott Claessens" userId="d0318c18-5a83-4843-9a0a-304a2c886dc7" providerId="ADAL" clId="{4FDA4F45-F39F-4E76-8662-FA110C82C502}" dt="2025-08-14T13:43:43.977" v="5693" actId="1036"/>
          <ac:spMkLst>
            <pc:docMk/>
            <pc:sldMk cId="3614788313" sldId="284"/>
            <ac:spMk id="19" creationId="{50BD0B6A-B21C-B961-BA98-E4F6CAD601E3}"/>
          </ac:spMkLst>
        </pc:spChg>
        <pc:spChg chg="add mod">
          <ac:chgData name="Scott Claessens" userId="d0318c18-5a83-4843-9a0a-304a2c886dc7" providerId="ADAL" clId="{4FDA4F45-F39F-4E76-8662-FA110C82C502}" dt="2025-08-14T13:43:47.937" v="5697" actId="1037"/>
          <ac:spMkLst>
            <pc:docMk/>
            <pc:sldMk cId="3614788313" sldId="284"/>
            <ac:spMk id="22" creationId="{B4AF6CA2-6C34-076F-CC61-6C68833E527F}"/>
          </ac:spMkLst>
        </pc:spChg>
        <pc:cxnChg chg="add del mod">
          <ac:chgData name="Scott Claessens" userId="d0318c18-5a83-4843-9a0a-304a2c886dc7" providerId="ADAL" clId="{4FDA4F45-F39F-4E76-8662-FA110C82C502}" dt="2025-08-15T12:07:37.971" v="6066" actId="478"/>
          <ac:cxnSpMkLst>
            <pc:docMk/>
            <pc:sldMk cId="3614788313" sldId="284"/>
            <ac:cxnSpMk id="4" creationId="{0AF4134A-BC8D-93C1-A15A-CC84B5827C68}"/>
          </ac:cxnSpMkLst>
        </pc:cxnChg>
        <pc:cxnChg chg="add del mod">
          <ac:chgData name="Scott Claessens" userId="d0318c18-5a83-4843-9a0a-304a2c886dc7" providerId="ADAL" clId="{4FDA4F45-F39F-4E76-8662-FA110C82C502}" dt="2025-08-15T12:07:43.974" v="6069" actId="478"/>
          <ac:cxnSpMkLst>
            <pc:docMk/>
            <pc:sldMk cId="3614788313" sldId="284"/>
            <ac:cxnSpMk id="5" creationId="{951682C2-4FC7-0753-A59F-A7E5442C6EB1}"/>
          </ac:cxnSpMkLst>
        </pc:cxnChg>
        <pc:cxnChg chg="add mod">
          <ac:chgData name="Scott Claessens" userId="d0318c18-5a83-4843-9a0a-304a2c886dc7" providerId="ADAL" clId="{4FDA4F45-F39F-4E76-8662-FA110C82C502}" dt="2025-08-14T13:43:43.977" v="5693" actId="1036"/>
          <ac:cxnSpMkLst>
            <pc:docMk/>
            <pc:sldMk cId="3614788313" sldId="284"/>
            <ac:cxnSpMk id="9" creationId="{2044835D-6623-63E3-E6A2-97E042B066D5}"/>
          </ac:cxnSpMkLst>
        </pc:cxnChg>
        <pc:cxnChg chg="add del mod">
          <ac:chgData name="Scott Claessens" userId="d0318c18-5a83-4843-9a0a-304a2c886dc7" providerId="ADAL" clId="{4FDA4F45-F39F-4E76-8662-FA110C82C502}" dt="2025-08-14T13:39:59.331" v="5477" actId="478"/>
          <ac:cxnSpMkLst>
            <pc:docMk/>
            <pc:sldMk cId="3614788313" sldId="284"/>
            <ac:cxnSpMk id="10" creationId="{8BAE54B2-50B8-FE9F-9B1D-422FE8DC3982}"/>
          </ac:cxnSpMkLst>
        </pc:cxnChg>
        <pc:cxnChg chg="add mod">
          <ac:chgData name="Scott Claessens" userId="d0318c18-5a83-4843-9a0a-304a2c886dc7" providerId="ADAL" clId="{4FDA4F45-F39F-4E76-8662-FA110C82C502}" dt="2025-08-14T13:41:05.064" v="5498" actId="1076"/>
          <ac:cxnSpMkLst>
            <pc:docMk/>
            <pc:sldMk cId="3614788313" sldId="284"/>
            <ac:cxnSpMk id="13" creationId="{6D486984-7C48-8BEA-4EEF-EE256EC8CFC4}"/>
          </ac:cxnSpMkLst>
        </pc:cxnChg>
        <pc:cxnChg chg="add mod">
          <ac:chgData name="Scott Claessens" userId="d0318c18-5a83-4843-9a0a-304a2c886dc7" providerId="ADAL" clId="{4FDA4F45-F39F-4E76-8662-FA110C82C502}" dt="2025-08-14T13:43:43.977" v="5693" actId="1036"/>
          <ac:cxnSpMkLst>
            <pc:docMk/>
            <pc:sldMk cId="3614788313" sldId="284"/>
            <ac:cxnSpMk id="15" creationId="{7EA2C92B-B300-3AAF-8815-97114B320999}"/>
          </ac:cxnSpMkLst>
        </pc:cxnChg>
        <pc:cxnChg chg="add del mod">
          <ac:chgData name="Scott Claessens" userId="d0318c18-5a83-4843-9a0a-304a2c886dc7" providerId="ADAL" clId="{4FDA4F45-F39F-4E76-8662-FA110C82C502}" dt="2025-08-15T12:07:42.337" v="6068" actId="478"/>
          <ac:cxnSpMkLst>
            <pc:docMk/>
            <pc:sldMk cId="3614788313" sldId="284"/>
            <ac:cxnSpMk id="16" creationId="{C8EC8E9D-CA14-1B9D-7530-5FE167F887CC}"/>
          </ac:cxnSpMkLst>
        </pc:cxnChg>
        <pc:cxnChg chg="add del mod">
          <ac:chgData name="Scott Claessens" userId="d0318c18-5a83-4843-9a0a-304a2c886dc7" providerId="ADAL" clId="{4FDA4F45-F39F-4E76-8662-FA110C82C502}" dt="2025-08-15T12:07:45.439" v="6070" actId="478"/>
          <ac:cxnSpMkLst>
            <pc:docMk/>
            <pc:sldMk cId="3614788313" sldId="284"/>
            <ac:cxnSpMk id="18" creationId="{01D6CD42-6E6D-BB91-775A-1AEC6FDCD6CF}"/>
          </ac:cxnSpMkLst>
        </pc:cxnChg>
        <pc:cxnChg chg="add mod">
          <ac:chgData name="Scott Claessens" userId="d0318c18-5a83-4843-9a0a-304a2c886dc7" providerId="ADAL" clId="{4FDA4F45-F39F-4E76-8662-FA110C82C502}" dt="2025-08-15T12:07:59.164" v="6073" actId="196"/>
          <ac:cxnSpMkLst>
            <pc:docMk/>
            <pc:sldMk cId="3614788313" sldId="284"/>
            <ac:cxnSpMk id="20" creationId="{A2EF121D-0BF2-6E29-DEF8-EA757C5FF78F}"/>
          </ac:cxnSpMkLst>
        </pc:cxnChg>
        <pc:cxnChg chg="add mod">
          <ac:chgData name="Scott Claessens" userId="d0318c18-5a83-4843-9a0a-304a2c886dc7" providerId="ADAL" clId="{4FDA4F45-F39F-4E76-8662-FA110C82C502}" dt="2025-08-15T12:08:05.960" v="6075" actId="197"/>
          <ac:cxnSpMkLst>
            <pc:docMk/>
            <pc:sldMk cId="3614788313" sldId="284"/>
            <ac:cxnSpMk id="21" creationId="{30750742-7B62-38D7-3594-2ACB2EF088BC}"/>
          </ac:cxnSpMkLst>
        </pc:cxnChg>
      </pc:sldChg>
      <pc:sldChg chg="modSp new mod">
        <pc:chgData name="Scott Claessens" userId="d0318c18-5a83-4843-9a0a-304a2c886dc7" providerId="ADAL" clId="{4FDA4F45-F39F-4E76-8662-FA110C82C502}" dt="2025-08-14T14:00:26.498" v="6030" actId="14100"/>
        <pc:sldMkLst>
          <pc:docMk/>
          <pc:sldMk cId="562750908" sldId="285"/>
        </pc:sldMkLst>
        <pc:spChg chg="mod">
          <ac:chgData name="Scott Claessens" userId="d0318c18-5a83-4843-9a0a-304a2c886dc7" providerId="ADAL" clId="{4FDA4F45-F39F-4E76-8662-FA110C82C502}" dt="2025-08-14T13:58:23.532" v="5709" actId="20577"/>
          <ac:spMkLst>
            <pc:docMk/>
            <pc:sldMk cId="562750908" sldId="285"/>
            <ac:spMk id="2" creationId="{E99DFF49-AE76-1E8F-1039-BAD6173438A6}"/>
          </ac:spMkLst>
        </pc:spChg>
        <pc:spChg chg="mod">
          <ac:chgData name="Scott Claessens" userId="d0318c18-5a83-4843-9a0a-304a2c886dc7" providerId="ADAL" clId="{4FDA4F45-F39F-4E76-8662-FA110C82C502}" dt="2025-08-14T14:00:26.498" v="6030" actId="14100"/>
          <ac:spMkLst>
            <pc:docMk/>
            <pc:sldMk cId="562750908" sldId="285"/>
            <ac:spMk id="3" creationId="{C0BD0EA4-7EDF-DCE5-DD09-158FD95EB94A}"/>
          </ac:spMkLst>
        </pc:spChg>
      </pc:sldChg>
      <pc:sldChg chg="addSp delSp modSp new mod">
        <pc:chgData name="Scott Claessens" userId="d0318c18-5a83-4843-9a0a-304a2c886dc7" providerId="ADAL" clId="{4FDA4F45-F39F-4E76-8662-FA110C82C502}" dt="2025-08-14T14:03:19.314" v="6064" actId="1076"/>
        <pc:sldMkLst>
          <pc:docMk/>
          <pc:sldMk cId="3798472335" sldId="286"/>
        </pc:sldMkLst>
        <pc:spChg chg="mod">
          <ac:chgData name="Scott Claessens" userId="d0318c18-5a83-4843-9a0a-304a2c886dc7" providerId="ADAL" clId="{4FDA4F45-F39F-4E76-8662-FA110C82C502}" dt="2025-08-14T14:00:47.118" v="6046" actId="20577"/>
          <ac:spMkLst>
            <pc:docMk/>
            <pc:sldMk cId="3798472335" sldId="286"/>
            <ac:spMk id="2" creationId="{3DBD05D5-7C8D-E99A-4196-8C53DAAA3F6A}"/>
          </ac:spMkLst>
        </pc:spChg>
        <pc:spChg chg="mod">
          <ac:chgData name="Scott Claessens" userId="d0318c18-5a83-4843-9a0a-304a2c886dc7" providerId="ADAL" clId="{4FDA4F45-F39F-4E76-8662-FA110C82C502}" dt="2025-08-14T14:01:53.241" v="6052" actId="14100"/>
          <ac:spMkLst>
            <pc:docMk/>
            <pc:sldMk cId="3798472335" sldId="286"/>
            <ac:spMk id="3" creationId="{E87670EC-3071-A6CF-4C3D-C74C1CED64CE}"/>
          </ac:spMkLst>
        </pc:spChg>
        <pc:picChg chg="add del mod">
          <ac:chgData name="Scott Claessens" userId="d0318c18-5a83-4843-9a0a-304a2c886dc7" providerId="ADAL" clId="{4FDA4F45-F39F-4E76-8662-FA110C82C502}" dt="2025-08-14T14:02:38.653" v="6058" actId="478"/>
          <ac:picMkLst>
            <pc:docMk/>
            <pc:sldMk cId="3798472335" sldId="286"/>
            <ac:picMk id="5" creationId="{86754071-D067-1B37-0FFA-C38E8EB5C288}"/>
          </ac:picMkLst>
        </pc:picChg>
        <pc:picChg chg="add mod">
          <ac:chgData name="Scott Claessens" userId="d0318c18-5a83-4843-9a0a-304a2c886dc7" providerId="ADAL" clId="{4FDA4F45-F39F-4E76-8662-FA110C82C502}" dt="2025-08-14T14:03:19.314" v="6064" actId="1076"/>
          <ac:picMkLst>
            <pc:docMk/>
            <pc:sldMk cId="3798472335" sldId="286"/>
            <ac:picMk id="7" creationId="{BBBA535B-3B30-15D3-C51E-75770A17000E}"/>
          </ac:picMkLst>
        </pc:picChg>
      </pc:sldChg>
      <pc:sldChg chg="add">
        <pc:chgData name="Scott Claessens" userId="d0318c18-5a83-4843-9a0a-304a2c886dc7" providerId="ADAL" clId="{4FDA4F45-F39F-4E76-8662-FA110C82C502}" dt="2025-08-15T12:07:33.964" v="6065" actId="2890"/>
        <pc:sldMkLst>
          <pc:docMk/>
          <pc:sldMk cId="3798595749" sldId="287"/>
        </pc:sldMkLst>
      </pc:sldChg>
      <pc:sldMasterChg chg="modSp addSldLayout modSldLayout">
        <pc:chgData name="Scott Claessens" userId="d0318c18-5a83-4843-9a0a-304a2c886dc7" providerId="ADAL" clId="{4FDA4F45-F39F-4E76-8662-FA110C82C502}" dt="2025-08-12T13:59:01.588" v="6" actId="207"/>
        <pc:sldMasterMkLst>
          <pc:docMk/>
          <pc:sldMasterMk cId="1138969339" sldId="2147483648"/>
        </pc:sldMasterMkLst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2" creationId="{02293A43-BA39-FF4E-3F9E-6F0D176AF10F}"/>
          </ac:spMkLst>
        </pc:spChg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3" creationId="{D4678512-A526-4F1F-8089-B4A81CFA053F}"/>
          </ac:spMkLst>
        </pc:spChg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4" creationId="{DF9952D7-33D9-0A4B-9080-1984A58266A6}"/>
          </ac:spMkLst>
        </pc:spChg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5" creationId="{E7275894-A888-DCC1-5EAF-8E8804179A55}"/>
          </ac:spMkLst>
        </pc:spChg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6" creationId="{EFCBE873-83D5-1247-36D1-FACA343A9080}"/>
          </ac:spMkLst>
        </pc:spChg>
        <pc:sldLayoutChg chg="modSp setBg">
          <pc:chgData name="Scott Claessens" userId="d0318c18-5a83-4843-9a0a-304a2c886dc7" providerId="ADAL" clId="{4FDA4F45-F39F-4E76-8662-FA110C82C502}" dt="2025-08-12T13:58:33.450" v="3" actId="207"/>
          <pc:sldLayoutMkLst>
            <pc:docMk/>
            <pc:sldMasterMk cId="1138969339" sldId="2147483648"/>
            <pc:sldLayoutMk cId="1249698780" sldId="2147483649"/>
          </pc:sldLayoutMkLst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2" creationId="{B6216477-925D-0BD1-D311-1A1AAEBA14EB}"/>
            </ac:spMkLst>
          </pc:spChg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3" creationId="{CEAFB65C-3C75-3F4F-4EEB-175B00AE96F1}"/>
            </ac:spMkLst>
          </pc:spChg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4" creationId="{3AAF448D-4D05-9EB2-4629-7E2695F96025}"/>
            </ac:spMkLst>
          </pc:spChg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5" creationId="{3689F7D3-A69B-827D-D994-CF18A948F352}"/>
            </ac:spMkLst>
          </pc:spChg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6" creationId="{A5DD959D-B097-959D-2E90-D3B181ACB4FD}"/>
            </ac:spMkLst>
          </pc:spChg>
        </pc:sldLayoutChg>
        <pc:sldLayoutChg chg="modSp setBg">
          <pc:chgData name="Scott Claessens" userId="d0318c18-5a83-4843-9a0a-304a2c886dc7" providerId="ADAL" clId="{4FDA4F45-F39F-4E76-8662-FA110C82C502}" dt="2025-08-12T13:59:01.588" v="6" actId="207"/>
          <pc:sldLayoutMkLst>
            <pc:docMk/>
            <pc:sldMasterMk cId="1138969339" sldId="2147483648"/>
            <pc:sldLayoutMk cId="863477789" sldId="2147483650"/>
          </pc:sldLayoutMkLst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2" creationId="{C8D719E3-E222-B647-707D-B4E6FDC1C462}"/>
            </ac:spMkLst>
          </pc:spChg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3" creationId="{12C5D297-6718-4B4F-870A-458D4AE65751}"/>
            </ac:spMkLst>
          </pc:spChg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4" creationId="{214DF5E7-9A7E-78C0-37EB-DFB14CBE8ABA}"/>
            </ac:spMkLst>
          </pc:spChg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5" creationId="{58C7D84E-9715-4A91-34F1-0297885D14CE}"/>
            </ac:spMkLst>
          </pc:spChg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6" creationId="{33FF7AE1-B643-19D2-35CD-39735EFA26B1}"/>
            </ac:spMkLst>
          </pc:spChg>
        </pc:sldLayoutChg>
        <pc:sldLayoutChg chg="add mod modTransition">
          <pc:chgData name="Scott Claessens" userId="d0318c18-5a83-4843-9a0a-304a2c886dc7" providerId="ADAL" clId="{4FDA4F45-F39F-4E76-8662-FA110C82C502}" dt="2025-08-12T13:58:41.587" v="4" actId="2890"/>
          <pc:sldLayoutMkLst>
            <pc:docMk/>
            <pc:sldMasterMk cId="1138969339" sldId="2147483648"/>
            <pc:sldLayoutMk cId="1414756611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6477-925D-0BD1-D311-1A1AAEBA1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FB65C-3C75-3F4F-4EEB-175B00AE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448D-4D05-9EB2-4629-7E2695F96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EB3458-5FCF-472D-BC81-98CC0443EF74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F7D3-A69B-827D-D994-CF18A948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959D-B097-959D-2E90-D3B181AC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28ABA3-162B-408F-AFF9-5CA3523308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69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4B38-52DA-1011-EF50-57F3A073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D6806-8D8F-2E64-C845-4634253B2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1AE3C-B3BE-8178-B5D9-C76B36B2E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F4C14-A40F-EB59-EDE4-297E8339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8BE0C-F637-A6B2-8A70-810ADD03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4B8D6-F47C-456B-8901-3B64B393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97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0E8A-0ECC-DE2D-A087-B17F78AD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6987D-0608-4732-322A-D49E8653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A08A4-3B2D-BD54-4A2B-3C7C7851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B3515-D10E-28D4-6782-6CAA0649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A9F63-DA8C-00E3-7C21-DFF57C4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4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95E01-E3C0-C8B1-235C-32C6BCEDF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3C052-A271-A623-851F-9AB18E90A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9B4F4-38D2-ECF0-78C0-619B2A63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CCB2C-985B-04C9-C008-28055A2D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02D13-381E-8891-0B71-64C0283B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82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19E3-E222-B647-707D-B4E6FDC1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5D297-6718-4B4F-870A-458D4AE65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F5E7-9A7E-78C0-37EB-DFB14CBE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EB3458-5FCF-472D-BC81-98CC0443EF74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D84E-9715-4A91-34F1-0297885D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F7AE1-B643-19D2-35CD-39735EFA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28ABA3-162B-408F-AFF9-5CA3523308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47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19E3-E222-B647-707D-B4E6FDC1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5D297-6718-4B4F-870A-458D4AE65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F5E7-9A7E-78C0-37EB-DFB14CBE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D84E-9715-4A91-34F1-0297885D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F7AE1-B643-19D2-35CD-39735EFA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7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E92D-1C0F-B4CF-0D49-867CE4A1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C7DD0-6FFF-BE8A-BC98-97FC08EDD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572CF-17D8-B23D-6AD9-402ACAF6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00E04-4A2A-5009-80BC-1D07AA5A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421D8-7266-4DE6-E339-A3654EDB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5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1881-9FFC-3403-0292-BB547EAB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61F21-0B87-5FAA-E229-5C66F01B8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A7968-D601-E53A-A913-AE8E764E9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97BB7-D839-AA1F-4884-1C8073FE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1AB71-037E-B207-DD64-EA2392AD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1BD5E-65AE-DCC7-EC79-E56000F2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5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CA4D-23AE-87EF-8D1E-E71DE7F3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73E50-ED74-D46F-7290-F0B032CA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0304B-94CD-FA3A-1B77-D8A32AD1E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7013C-829D-91BC-7431-E3FFBB815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79473-53A6-794D-CA73-928E6EFA6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550B3-025B-88C1-D106-8957E272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26E93D-DB07-AF5C-1E07-D0E606C84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77902-A630-EF58-575E-ACBAA0B0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07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5D9-7F29-70D5-25D8-D7F04313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21B55-FCFF-5214-506E-4C3AE3E4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18DF7-0E8C-F764-8100-DC6BAAF1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970E6-9C65-1A8A-205B-304A80BE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95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72494-0FE7-F0C1-C2B7-C03067A7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E8FDE-6064-897B-15E0-C4268F155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F0C95-A092-81F3-F341-FE97B6D4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51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3B4F-E29A-367D-BDD1-9B586785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08E5A-A4BC-9A08-5ADB-3F26C6CC0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EEA61-8F90-73B3-104E-87F1F9C99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7C106-4855-165C-4575-81BC43BD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C857D-651B-8F4C-E4E8-1BDB34AE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48C49-4493-F7C5-C08F-C16F8C29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33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93A43-BA39-FF4E-3F9E-6F0D176A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8512-A526-4F1F-8089-B4A81CFA0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952D7-33D9-0A4B-9080-1984A5826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D6EB3458-5FCF-472D-BC81-98CC0443EF74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75894-A888-DCC1-5EAF-8E8804179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E873-83D5-1247-36D1-FACA343A9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228ABA3-162B-408F-AFF9-5CA3523308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96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EC30-A13E-B7BD-4A7D-28BBE7A61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0" y="1193483"/>
            <a:ext cx="7294880" cy="2387600"/>
          </a:xfrm>
        </p:spPr>
        <p:txBody>
          <a:bodyPr>
            <a:normAutofit/>
          </a:bodyPr>
          <a:lstStyle/>
          <a:p>
            <a:pPr algn="l"/>
            <a:r>
              <a:rPr lang="en-GB" sz="6600" dirty="0"/>
              <a:t>Methods in Cultural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DD821-29FE-BAF5-0E9D-7975DA85A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59" y="3673158"/>
            <a:ext cx="6847837" cy="23876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Part 3 – Dynamic phylogenetic models</a:t>
            </a:r>
          </a:p>
          <a:p>
            <a:pPr algn="l"/>
            <a:r>
              <a:rPr lang="en-GB" dirty="0"/>
              <a:t>Scott Claessens</a:t>
            </a:r>
          </a:p>
          <a:p>
            <a:pPr algn="l"/>
            <a:r>
              <a:rPr lang="en-GB" dirty="0"/>
              <a:t>August 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BDA04-DD85-6F84-ECDD-9F93B0B7CED1}"/>
                  </a:ext>
                </a:extLst>
              </p:cNvPr>
              <p:cNvSpPr txBox="1"/>
              <p:nvPr/>
            </p:nvSpPr>
            <p:spPr>
              <a:xfrm>
                <a:off x="1015936" y="2017951"/>
                <a:ext cx="131394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BDA04-DD85-6F84-ECDD-9F93B0B7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36" y="2017951"/>
                <a:ext cx="1313949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79C6BF-371F-51BB-7CDA-C2372FAFE052}"/>
                  </a:ext>
                </a:extLst>
              </p:cNvPr>
              <p:cNvSpPr txBox="1"/>
              <p:nvPr/>
            </p:nvSpPr>
            <p:spPr>
              <a:xfrm>
                <a:off x="3017456" y="2017951"/>
                <a:ext cx="72725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79C6BF-371F-51BB-7CDA-C2372FAF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456" y="2017951"/>
                <a:ext cx="72725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35B777-66AA-FB85-2EC0-29DE9F421399}"/>
                  </a:ext>
                </a:extLst>
              </p:cNvPr>
              <p:cNvSpPr txBox="1"/>
              <p:nvPr/>
            </p:nvSpPr>
            <p:spPr>
              <a:xfrm>
                <a:off x="1015936" y="3303826"/>
                <a:ext cx="131895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35B777-66AA-FB85-2EC0-29DE9F421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36" y="3303826"/>
                <a:ext cx="1318951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6CE118-6C79-C455-C0AB-6CA033FC1702}"/>
                  </a:ext>
                </a:extLst>
              </p:cNvPr>
              <p:cNvSpPr txBox="1"/>
              <p:nvPr/>
            </p:nvSpPr>
            <p:spPr>
              <a:xfrm>
                <a:off x="3017456" y="3303826"/>
                <a:ext cx="73225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6CE118-6C79-C455-C0AB-6CA033FC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456" y="3303826"/>
                <a:ext cx="732252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C34C8B-56BC-E1A9-34F9-FB3139322753}"/>
              </a:ext>
            </a:extLst>
          </p:cNvPr>
          <p:cNvCxnSpPr>
            <a:cxnSpLocks/>
          </p:cNvCxnSpPr>
          <p:nvPr/>
        </p:nvCxnSpPr>
        <p:spPr>
          <a:xfrm>
            <a:off x="2305778" y="2488883"/>
            <a:ext cx="71167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830BA3-8A1A-CEB3-5E95-95A9DAA6D545}"/>
              </a:ext>
            </a:extLst>
          </p:cNvPr>
          <p:cNvCxnSpPr>
            <a:cxnSpLocks/>
          </p:cNvCxnSpPr>
          <p:nvPr/>
        </p:nvCxnSpPr>
        <p:spPr>
          <a:xfrm>
            <a:off x="2305778" y="3809683"/>
            <a:ext cx="71167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7ACD5-3E62-1A0F-39D4-6CD9CE5E7FF4}"/>
              </a:ext>
            </a:extLst>
          </p:cNvPr>
          <p:cNvCxnSpPr>
            <a:cxnSpLocks/>
          </p:cNvCxnSpPr>
          <p:nvPr/>
        </p:nvCxnSpPr>
        <p:spPr>
          <a:xfrm>
            <a:off x="2305778" y="2817258"/>
            <a:ext cx="711678" cy="6625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20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70CB-3135-7C1E-DA43-889103A9AAB1}"/>
                  </a:ext>
                </a:extLst>
              </p:cNvPr>
              <p:cNvSpPr txBox="1"/>
              <p:nvPr/>
            </p:nvSpPr>
            <p:spPr>
              <a:xfrm>
                <a:off x="3805450" y="1907903"/>
                <a:ext cx="148502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70CB-3135-7C1E-DA43-889103A9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0" y="1907903"/>
                <a:ext cx="1485022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7F94C-241E-9457-D3A2-728FB178DD73}"/>
                  </a:ext>
                </a:extLst>
              </p:cNvPr>
              <p:cNvSpPr txBox="1"/>
              <p:nvPr/>
            </p:nvSpPr>
            <p:spPr>
              <a:xfrm>
                <a:off x="7169408" y="1907903"/>
                <a:ext cx="82618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7F94C-241E-9457-D3A2-728FB178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408" y="1907903"/>
                <a:ext cx="82618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F2188-8051-0785-B0D1-0052B25B39F9}"/>
                  </a:ext>
                </a:extLst>
              </p:cNvPr>
              <p:cNvSpPr txBox="1"/>
              <p:nvPr/>
            </p:nvSpPr>
            <p:spPr>
              <a:xfrm>
                <a:off x="3903424" y="3878218"/>
                <a:ext cx="158068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F2188-8051-0785-B0D1-0052B25B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24" y="3878218"/>
                <a:ext cx="15806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596DD-C907-6152-0A96-78E8B386A2A0}"/>
                  </a:ext>
                </a:extLst>
              </p:cNvPr>
              <p:cNvSpPr txBox="1"/>
              <p:nvPr/>
            </p:nvSpPr>
            <p:spPr>
              <a:xfrm>
                <a:off x="7267382" y="3878218"/>
                <a:ext cx="92185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596DD-C907-6152-0A96-78E8B386A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82" y="3878218"/>
                <a:ext cx="92185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C39CF4-4A7E-AB00-6101-174B60EE0C8B}"/>
              </a:ext>
            </a:extLst>
          </p:cNvPr>
          <p:cNvCxnSpPr>
            <a:cxnSpLocks/>
          </p:cNvCxnSpPr>
          <p:nvPr/>
        </p:nvCxnSpPr>
        <p:spPr>
          <a:xfrm>
            <a:off x="5386139" y="2338642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60B2A7-9074-C37A-3E61-EAB1D492956A}"/>
              </a:ext>
            </a:extLst>
          </p:cNvPr>
          <p:cNvCxnSpPr>
            <a:cxnSpLocks/>
          </p:cNvCxnSpPr>
          <p:nvPr/>
        </p:nvCxnSpPr>
        <p:spPr>
          <a:xfrm>
            <a:off x="5386139" y="4330727"/>
            <a:ext cx="168982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164EB5-CBC7-E1B1-541C-C813B3289741}"/>
              </a:ext>
            </a:extLst>
          </p:cNvPr>
          <p:cNvCxnSpPr>
            <a:cxnSpLocks/>
          </p:cNvCxnSpPr>
          <p:nvPr/>
        </p:nvCxnSpPr>
        <p:spPr>
          <a:xfrm>
            <a:off x="5378158" y="2760672"/>
            <a:ext cx="1719576" cy="1288814"/>
          </a:xfrm>
          <a:prstGeom prst="straightConnector1">
            <a:avLst/>
          </a:prstGeom>
          <a:ln w="6350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30A095-B6AD-1CE9-3FB7-007F2F393E2F}"/>
              </a:ext>
            </a:extLst>
          </p:cNvPr>
          <p:cNvSpPr txBox="1"/>
          <p:nvPr/>
        </p:nvSpPr>
        <p:spPr>
          <a:xfrm>
            <a:off x="4868053" y="1655298"/>
            <a:ext cx="24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“autoregressive”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7B4D1-12B5-D7F5-4458-24925CDA86B3}"/>
              </a:ext>
            </a:extLst>
          </p:cNvPr>
          <p:cNvSpPr txBox="1"/>
          <p:nvPr/>
        </p:nvSpPr>
        <p:spPr>
          <a:xfrm>
            <a:off x="6095999" y="2920944"/>
            <a:ext cx="24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“cross-lagged”</a:t>
            </a:r>
          </a:p>
        </p:txBody>
      </p:sp>
    </p:spTree>
    <p:extLst>
      <p:ext uri="{BB962C8B-B14F-4D97-AF65-F5344CB8AC3E}">
        <p14:creationId xmlns:p14="http://schemas.microsoft.com/office/powerpoint/2010/main" val="11373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3BE016C-CF45-9094-E2E3-063F619AC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0" r="51416"/>
          <a:stretch>
            <a:fillRect/>
          </a:stretch>
        </p:blipFill>
        <p:spPr bwMode="auto">
          <a:xfrm>
            <a:off x="6781800" y="-815986"/>
            <a:ext cx="5595027" cy="76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B4A2C-F968-E216-BA5D-DC2F4479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57399"/>
            <a:ext cx="5943599" cy="4119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of phylogenetic comparative method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dirty="0"/>
              <a:t>Treat the phylogeny as an implicit </a:t>
            </a:r>
            <a:r>
              <a:rPr lang="en-GB" b="1" dirty="0"/>
              <a:t>time series</a:t>
            </a:r>
            <a:endParaRPr lang="en-GB" dirty="0"/>
          </a:p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r>
              <a:rPr lang="en-GB" dirty="0"/>
              <a:t>Infer the causal effect of X on Y in the future (</a:t>
            </a:r>
            <a:r>
              <a:rPr lang="en-GB" b="1" dirty="0"/>
              <a:t>Granger causality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dirty="0"/>
              <a:t>Test for causal directionality and contingencies in coevolution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C6C78-E1FF-4367-E2E0-CDE0C479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Dynamic phylogenetic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AE7E75-45B2-5E70-F97E-82F32F29AADE}"/>
              </a:ext>
            </a:extLst>
          </p:cNvPr>
          <p:cNvSpPr/>
          <p:nvPr/>
        </p:nvSpPr>
        <p:spPr>
          <a:xfrm>
            <a:off x="12140117" y="-77821"/>
            <a:ext cx="272374" cy="693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5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BACF7-5B1F-FCB3-FA07-58A5FB40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" b="1099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1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90D939-65DB-E2C7-26BE-6FF38E17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2066735"/>
            <a:ext cx="11012437" cy="27245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CB57C8-0412-F952-BF58-78689A2EC0D3}"/>
              </a:ext>
            </a:extLst>
          </p:cNvPr>
          <p:cNvSpPr/>
          <p:nvPr/>
        </p:nvSpPr>
        <p:spPr>
          <a:xfrm>
            <a:off x="1270000" y="4572000"/>
            <a:ext cx="10541000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77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0A446-DCD0-DC6F-FA01-875BD0D6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362737"/>
            <a:ext cx="8534400" cy="61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2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3F854B-2317-A75F-0C8D-B5BC027C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38456"/>
            <a:ext cx="12191999" cy="1439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4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1.1125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BA382A-C951-C137-3CA7-99BD96B87780}"/>
              </a:ext>
            </a:extLst>
          </p:cNvPr>
          <p:cNvGrpSpPr/>
          <p:nvPr/>
        </p:nvGrpSpPr>
        <p:grpSpPr>
          <a:xfrm>
            <a:off x="2772229" y="406400"/>
            <a:ext cx="6551613" cy="5994400"/>
            <a:chOff x="3048000" y="508000"/>
            <a:chExt cx="6551613" cy="59944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8FB9604-4843-B738-2D63-C0F8BC54A1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75"/>
            <a:stretch>
              <a:fillRect/>
            </a:stretch>
          </p:blipFill>
          <p:spPr bwMode="auto">
            <a:xfrm>
              <a:off x="3098800" y="558800"/>
              <a:ext cx="6500813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FCF22AA-9105-AF8A-25D1-5EAEE4F52ADA}"/>
                </a:ext>
              </a:extLst>
            </p:cNvPr>
            <p:cNvSpPr/>
            <p:nvPr/>
          </p:nvSpPr>
          <p:spPr>
            <a:xfrm>
              <a:off x="3048000" y="508000"/>
              <a:ext cx="558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7A9C4F0-127C-1DA4-0665-E06EE900F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9"/>
          <a:stretch>
            <a:fillRect/>
          </a:stretch>
        </p:blipFill>
        <p:spPr bwMode="auto">
          <a:xfrm>
            <a:off x="9183914" y="5949042"/>
            <a:ext cx="2885526" cy="7946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98CFC-E2FC-F3C9-CCCB-DB840B1AE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3" b="83968"/>
          <a:stretch>
            <a:fillRect/>
          </a:stretch>
        </p:blipFill>
        <p:spPr bwMode="auto">
          <a:xfrm>
            <a:off x="9183914" y="6309920"/>
            <a:ext cx="2885526" cy="38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432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8962A17-76C3-CF57-EE98-557BA2EABF3C}"/>
              </a:ext>
            </a:extLst>
          </p:cNvPr>
          <p:cNvGrpSpPr/>
          <p:nvPr/>
        </p:nvGrpSpPr>
        <p:grpSpPr>
          <a:xfrm>
            <a:off x="2772229" y="319314"/>
            <a:ext cx="6551613" cy="5918200"/>
            <a:chOff x="2946400" y="406400"/>
            <a:chExt cx="6551613" cy="5918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C7F70-BFBB-86F9-0D8A-B7D265E816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86" b="56163"/>
            <a:stretch>
              <a:fillRect/>
            </a:stretch>
          </p:blipFill>
          <p:spPr bwMode="auto">
            <a:xfrm>
              <a:off x="2997200" y="482600"/>
              <a:ext cx="6500813" cy="584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CBE087-A007-6F0C-07F5-C624B4938B4E}"/>
                </a:ext>
              </a:extLst>
            </p:cNvPr>
            <p:cNvSpPr/>
            <p:nvPr/>
          </p:nvSpPr>
          <p:spPr>
            <a:xfrm>
              <a:off x="2946400" y="406400"/>
              <a:ext cx="558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DF8137F9-ECBA-D10C-9866-82C8674C1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9"/>
          <a:stretch>
            <a:fillRect/>
          </a:stretch>
        </p:blipFill>
        <p:spPr bwMode="auto">
          <a:xfrm>
            <a:off x="9183914" y="5949042"/>
            <a:ext cx="2885526" cy="7946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0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7F04-8D03-7C5F-9941-DC3E5180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of </a:t>
            </a:r>
            <a:r>
              <a:rPr lang="en-GB" dirty="0" err="1"/>
              <a:t>BayesTraits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AE7D-612A-36C0-C6F0-A4E4BC6648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Limited to discrete traits, often requiring dichotomization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&gt;2 variables possible, but can lead to explosion in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currently possible to control for spatial autocorrelation and other confounds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AACEAA-BCF9-03B1-34ED-110145EC1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55"/>
          <a:stretch>
            <a:fillRect/>
          </a:stretch>
        </p:blipFill>
        <p:spPr bwMode="auto">
          <a:xfrm>
            <a:off x="6857313" y="2490282"/>
            <a:ext cx="4496487" cy="233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71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34EBA-ACDB-D1E3-09B4-D4FCA349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72" b="1071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3AABF5-9DE0-C53E-6B68-A998B2CECB1B}"/>
              </a:ext>
            </a:extLst>
          </p:cNvPr>
          <p:cNvSpPr/>
          <p:nvPr/>
        </p:nvSpPr>
        <p:spPr>
          <a:xfrm>
            <a:off x="9089571" y="5529943"/>
            <a:ext cx="1665515" cy="13280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79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23A6D0-7BA5-CE9D-1660-87E4DD4E17F7}"/>
              </a:ext>
            </a:extLst>
          </p:cNvPr>
          <p:cNvSpPr/>
          <p:nvPr/>
        </p:nvSpPr>
        <p:spPr>
          <a:xfrm>
            <a:off x="1168400" y="845185"/>
            <a:ext cx="9855200" cy="14554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sz="2600" b="1" dirty="0">
                <a:solidFill>
                  <a:schemeClr val="tx1"/>
                </a:solidFill>
              </a:rPr>
              <a:t>Part 1</a:t>
            </a:r>
            <a:r>
              <a:rPr lang="en-GB" sz="2600" dirty="0">
                <a:solidFill>
                  <a:schemeClr val="tx1"/>
                </a:solidFill>
              </a:rPr>
              <a:t> – Introduction to causal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D058CA-FB54-EF8F-9766-30FCE20F3539}"/>
              </a:ext>
            </a:extLst>
          </p:cNvPr>
          <p:cNvSpPr/>
          <p:nvPr/>
        </p:nvSpPr>
        <p:spPr>
          <a:xfrm>
            <a:off x="1168400" y="2701290"/>
            <a:ext cx="9855200" cy="14554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sz="2600" b="1" dirty="0">
                <a:solidFill>
                  <a:schemeClr val="tx1"/>
                </a:solidFill>
              </a:rPr>
              <a:t>Part 2</a:t>
            </a:r>
            <a:r>
              <a:rPr lang="en-GB" sz="2600" dirty="0">
                <a:solidFill>
                  <a:schemeClr val="tx1"/>
                </a:solidFill>
              </a:rPr>
              <a:t> – Spatial and cultural non-independence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C7D518-9C01-64F7-C89F-8AA5A7CB2F47}"/>
              </a:ext>
            </a:extLst>
          </p:cNvPr>
          <p:cNvSpPr/>
          <p:nvPr/>
        </p:nvSpPr>
        <p:spPr>
          <a:xfrm>
            <a:off x="1168400" y="4557395"/>
            <a:ext cx="9855200" cy="14554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sz="2600" b="1" dirty="0">
                <a:solidFill>
                  <a:schemeClr val="tx1"/>
                </a:solidFill>
              </a:rPr>
              <a:t>Part 3</a:t>
            </a:r>
            <a:r>
              <a:rPr lang="en-GB" sz="2600" dirty="0">
                <a:solidFill>
                  <a:schemeClr val="tx1"/>
                </a:solidFill>
              </a:rPr>
              <a:t> – Dynamic phylogenetic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F67259-4392-0570-3391-7BDAF299EEB8}"/>
              </a:ext>
            </a:extLst>
          </p:cNvPr>
          <p:cNvSpPr/>
          <p:nvPr/>
        </p:nvSpPr>
        <p:spPr>
          <a:xfrm>
            <a:off x="589280" y="651351"/>
            <a:ext cx="10617200" cy="192024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8FFFA-ADB9-CBC2-3F7A-A50937C61B14}"/>
              </a:ext>
            </a:extLst>
          </p:cNvPr>
          <p:cNvSpPr/>
          <p:nvPr/>
        </p:nvSpPr>
        <p:spPr>
          <a:xfrm>
            <a:off x="589280" y="4480243"/>
            <a:ext cx="10617200" cy="192024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CD1DC6-E556-C520-89C8-5ADEA7F1B1B8}"/>
              </a:ext>
            </a:extLst>
          </p:cNvPr>
          <p:cNvSpPr/>
          <p:nvPr/>
        </p:nvSpPr>
        <p:spPr>
          <a:xfrm>
            <a:off x="589280" y="2560003"/>
            <a:ext cx="10617200" cy="192024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4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EF890-86CB-B057-FC67-212362557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555" y="0"/>
            <a:ext cx="6100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1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65248E-C345-12C8-6BB0-F68D3D4D2222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65248E-C345-12C8-6BB0-F68D3D4D2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4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2DD6A-4D43-202D-FF66-5DA8D736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9399D-3446-7896-1368-16C0CC6CCCFD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19399D-3446-7896-1368-16C0CC6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28189-54B1-0B4B-813D-B3C6909318BD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change in latent trait</a:t>
            </a:r>
            <a:r>
              <a:rPr lang="el-GR" sz="3200" dirty="0">
                <a:solidFill>
                  <a:srgbClr val="FF0000"/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rgbClr val="FF0000"/>
                </a:solidFill>
              </a:rPr>
              <a:t>over time </a:t>
            </a:r>
            <a:r>
              <a:rPr lang="en-GB" sz="3200" i="1" dirty="0">
                <a:solidFill>
                  <a:srgbClr val="FF0000"/>
                </a:solidFill>
              </a:rPr>
              <a:t>t</a:t>
            </a:r>
            <a:endParaRPr lang="en-GB" sz="32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605A29-7C3F-653C-5A11-A1D1651631DD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90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35DB3-AE1A-2C45-33C0-757CC442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28BC4-A865-ED21-26AD-7A2F02E322CB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28BC4-A865-ED21-26AD-7A2F02E32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2A4D7B-360E-A81C-C67D-1A5B345F864E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change in latent trait</a:t>
            </a:r>
            <a:r>
              <a:rPr lang="el-GR" sz="3200" dirty="0">
                <a:solidFill>
                  <a:schemeClr val="bg2">
                    <a:lumMod val="90000"/>
                  </a:schemeClr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over time </a:t>
            </a:r>
            <a:r>
              <a:rPr lang="en-GB" sz="3200" i="1" dirty="0">
                <a:solidFill>
                  <a:schemeClr val="bg2">
                    <a:lumMod val="90000"/>
                  </a:schemeClr>
                </a:solidFill>
              </a:rPr>
              <a:t>t</a:t>
            </a:r>
            <a:endParaRPr lang="en-GB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519661-9376-0875-C9DB-F4542B18D9D6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F4EEE4-3474-12A2-B52C-313DF0CC7832}"/>
              </a:ext>
            </a:extLst>
          </p:cNvPr>
          <p:cNvSpPr txBox="1"/>
          <p:nvPr/>
        </p:nvSpPr>
        <p:spPr>
          <a:xfrm>
            <a:off x="4538490" y="4898656"/>
            <a:ext cx="241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“selection” component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BCBD51-5D4E-426A-5133-1E0AD335F4FB}"/>
              </a:ext>
            </a:extLst>
          </p:cNvPr>
          <p:cNvCxnSpPr>
            <a:cxnSpLocks/>
          </p:cNvCxnSpPr>
          <p:nvPr/>
        </p:nvCxnSpPr>
        <p:spPr>
          <a:xfrm flipH="1">
            <a:off x="5600700" y="3922101"/>
            <a:ext cx="252240" cy="9765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6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5906-9C31-18CD-040A-B5701E02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1B000F-F138-A784-E0CE-EFA872FFCEB4}"/>
                  </a:ext>
                </a:extLst>
              </p:cNvPr>
              <p:cNvSpPr txBox="1"/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l-GR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1B000F-F138-A784-E0CE-EFA872FFC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013501"/>
                <a:ext cx="94785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E947E5-02BD-9B2F-5648-6779A6CC3157}"/>
              </a:ext>
            </a:extLst>
          </p:cNvPr>
          <p:cNvSpPr txBox="1"/>
          <p:nvPr/>
        </p:nvSpPr>
        <p:spPr>
          <a:xfrm>
            <a:off x="499890" y="421119"/>
            <a:ext cx="378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change in latent trait</a:t>
            </a:r>
            <a:r>
              <a:rPr lang="el-GR" sz="3200" dirty="0">
                <a:solidFill>
                  <a:schemeClr val="bg2">
                    <a:lumMod val="90000"/>
                  </a:schemeClr>
                </a:solidFill>
                <a:latin typeface="HGGothicE" panose="020B0909000000000000" pitchFamily="49" charset="-128"/>
                <a:ea typeface="HGGothicE" panose="020B0909000000000000" pitchFamily="49" charset="-128"/>
              </a:rPr>
              <a:t>η</a:t>
            </a:r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over time </a:t>
            </a:r>
            <a:r>
              <a:rPr lang="en-GB" sz="3200" i="1" dirty="0">
                <a:solidFill>
                  <a:schemeClr val="bg2">
                    <a:lumMod val="90000"/>
                  </a:schemeClr>
                </a:solidFill>
              </a:rPr>
              <a:t>t</a:t>
            </a:r>
            <a:endParaRPr lang="en-GB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770417-0E67-A01C-B076-EFC99034D684}"/>
              </a:ext>
            </a:extLst>
          </p:cNvPr>
          <p:cNvCxnSpPr>
            <a:cxnSpLocks/>
          </p:cNvCxnSpPr>
          <p:nvPr/>
        </p:nvCxnSpPr>
        <p:spPr>
          <a:xfrm>
            <a:off x="2119140" y="1517387"/>
            <a:ext cx="388230" cy="149611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82C2D6-F1C3-CF5F-DF4A-754FBB5DB9B1}"/>
              </a:ext>
            </a:extLst>
          </p:cNvPr>
          <p:cNvSpPr txBox="1"/>
          <p:nvPr/>
        </p:nvSpPr>
        <p:spPr>
          <a:xfrm>
            <a:off x="4538490" y="4898656"/>
            <a:ext cx="241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90000"/>
                  </a:schemeClr>
                </a:solidFill>
              </a:rPr>
              <a:t>“selection” component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445C57-8850-0A58-D309-3BF81893EAA2}"/>
              </a:ext>
            </a:extLst>
          </p:cNvPr>
          <p:cNvCxnSpPr>
            <a:cxnSpLocks/>
          </p:cNvCxnSpPr>
          <p:nvPr/>
        </p:nvCxnSpPr>
        <p:spPr>
          <a:xfrm flipH="1">
            <a:off x="5600700" y="3922101"/>
            <a:ext cx="252240" cy="97655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741CA6-3707-7E39-BB36-C68556EC4CFB}"/>
              </a:ext>
            </a:extLst>
          </p:cNvPr>
          <p:cNvSpPr txBox="1"/>
          <p:nvPr/>
        </p:nvSpPr>
        <p:spPr>
          <a:xfrm>
            <a:off x="8579385" y="343516"/>
            <a:ext cx="2357610" cy="109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“drift” component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7B5782-CE52-4AD0-16E7-5B5C4EB86F85}"/>
              </a:ext>
            </a:extLst>
          </p:cNvPr>
          <p:cNvCxnSpPr>
            <a:cxnSpLocks/>
          </p:cNvCxnSpPr>
          <p:nvPr/>
        </p:nvCxnSpPr>
        <p:spPr>
          <a:xfrm flipH="1">
            <a:off x="9396240" y="1517387"/>
            <a:ext cx="361950" cy="1515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51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B5B63-9A89-EA5C-9494-C507156D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59" y="609450"/>
            <a:ext cx="8299481" cy="56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0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21C05-8FA6-AA49-B9B7-F8D40256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841377"/>
            <a:ext cx="5781998" cy="51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09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5F9E-6CE0-6D06-5FE2-2C990E02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965E-A0C7-2399-C7ED-9440CF21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Ringen, E., Martin, J. S., &amp; Jaeggi, A. (2021). Novel phylogenetic methods reveal that resource-use intensification drives the evolution of “complex” societies. </a:t>
            </a:r>
            <a:r>
              <a:rPr lang="en-GB" i="1" dirty="0" err="1"/>
              <a:t>EcoEvoRxiv</a:t>
            </a:r>
            <a:r>
              <a:rPr lang="en-GB" dirty="0"/>
              <a:t>. Pre-print.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Watts, J., Sheehan, O., Atkinson, Q. D., </a:t>
            </a:r>
            <a:r>
              <a:rPr lang="en-GB" dirty="0" err="1"/>
              <a:t>Bulbulia</a:t>
            </a:r>
            <a:r>
              <a:rPr lang="en-GB" dirty="0"/>
              <a:t>, J., &amp; Gray, R. D. (2016). Ritual human sacrifice promoted and sustained the evolution of stratified societies. </a:t>
            </a:r>
            <a:r>
              <a:rPr lang="en-GB" i="1" dirty="0"/>
              <a:t>Nature</a:t>
            </a:r>
            <a:r>
              <a:rPr lang="en-GB" dirty="0"/>
              <a:t>, </a:t>
            </a:r>
            <a:r>
              <a:rPr lang="en-GB" i="1" dirty="0"/>
              <a:t>532</a:t>
            </a:r>
            <a:r>
              <a:rPr lang="en-GB" dirty="0"/>
              <a:t>(7598), 228-231.</a:t>
            </a:r>
          </a:p>
        </p:txBody>
      </p:sp>
    </p:spTree>
    <p:extLst>
      <p:ext uri="{BB962C8B-B14F-4D97-AF65-F5344CB8AC3E}">
        <p14:creationId xmlns:p14="http://schemas.microsoft.com/office/powerpoint/2010/main" val="322392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1E66-A588-0F95-8D9F-4BA46E45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F1FF-BEEA-A88F-AF68-71CC8BC22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999479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GB" sz="2700" dirty="0"/>
              <a:t>Example: </a:t>
            </a:r>
            <a:r>
              <a:rPr lang="en-GB" sz="2700" dirty="0" err="1"/>
              <a:t>landesque</a:t>
            </a:r>
            <a:r>
              <a:rPr lang="en-GB" sz="2700" dirty="0"/>
              <a:t> capital and sociopolitical hierarchy</a:t>
            </a:r>
          </a:p>
          <a:p>
            <a:pPr marL="514350" indent="-514350">
              <a:lnSpc>
                <a:spcPct val="10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GB" sz="2700" dirty="0"/>
              <a:t>The structural causal model</a:t>
            </a:r>
          </a:p>
          <a:p>
            <a:pPr marL="514350" indent="-514350">
              <a:lnSpc>
                <a:spcPct val="10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GB" sz="2700" dirty="0"/>
              <a:t>Dynamic phylogenetic models</a:t>
            </a:r>
          </a:p>
          <a:p>
            <a:pPr marL="971550" lvl="1" indent="-514350">
              <a:lnSpc>
                <a:spcPct val="100000"/>
              </a:lnSpc>
              <a:spcAft>
                <a:spcPts val="1800"/>
              </a:spcAft>
              <a:buFont typeface="+mj-lt"/>
              <a:buAutoNum type="alphaLcPeriod"/>
            </a:pPr>
            <a:r>
              <a:rPr lang="en-GB" sz="2300" dirty="0"/>
              <a:t>Using </a:t>
            </a:r>
            <a:r>
              <a:rPr lang="en-GB" sz="2300" dirty="0" err="1"/>
              <a:t>BayesTraits</a:t>
            </a:r>
            <a:endParaRPr lang="en-GB" sz="2300" dirty="0"/>
          </a:p>
          <a:p>
            <a:pPr marL="971550" lvl="1" indent="-514350">
              <a:lnSpc>
                <a:spcPct val="100000"/>
              </a:lnSpc>
              <a:spcAft>
                <a:spcPts val="1800"/>
              </a:spcAft>
              <a:buFont typeface="+mj-lt"/>
              <a:buAutoNum type="alphaLcPeriod"/>
            </a:pPr>
            <a:r>
              <a:rPr lang="en-GB" sz="2300" dirty="0"/>
              <a:t>Using the “coevolve” R package</a:t>
            </a:r>
          </a:p>
          <a:p>
            <a:pPr marL="514350" indent="-514350">
              <a:lnSpc>
                <a:spcPct val="100000"/>
              </a:lnSpc>
              <a:spcAft>
                <a:spcPts val="1800"/>
              </a:spcAft>
              <a:buFont typeface="+mj-lt"/>
              <a:buAutoNum type="arabicPeriod"/>
            </a:pPr>
            <a:endParaRPr lang="en-GB" sz="2700" dirty="0"/>
          </a:p>
          <a:p>
            <a:pPr marL="971550" lvl="1" indent="-514350">
              <a:lnSpc>
                <a:spcPct val="100000"/>
              </a:lnSpc>
              <a:spcAft>
                <a:spcPts val="1800"/>
              </a:spcAft>
              <a:buFont typeface="+mj-lt"/>
              <a:buAutoNum type="alphaLcPeriod"/>
            </a:pPr>
            <a:endParaRPr lang="en-GB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BF192C-39C9-26FA-756C-E0CA740BB102}"/>
                  </a:ext>
                </a:extLst>
              </p:cNvPr>
              <p:cNvSpPr txBox="1"/>
              <p:nvPr/>
            </p:nvSpPr>
            <p:spPr>
              <a:xfrm>
                <a:off x="7254176" y="2017951"/>
                <a:ext cx="164250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BF192C-39C9-26FA-756C-E0CA740BB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176" y="2017951"/>
                <a:ext cx="164250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2DF2D0-9029-4461-5E07-12EE41C4EB8F}"/>
                  </a:ext>
                </a:extLst>
              </p:cNvPr>
              <p:cNvSpPr txBox="1"/>
              <p:nvPr/>
            </p:nvSpPr>
            <p:spPr>
              <a:xfrm>
                <a:off x="10058336" y="2017951"/>
                <a:ext cx="9083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2DF2D0-9029-4461-5E07-12EE41C4E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336" y="2017951"/>
                <a:ext cx="908326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B16E9-D218-71F2-E18E-354EC57F2541}"/>
                  </a:ext>
                </a:extLst>
              </p:cNvPr>
              <p:cNvSpPr txBox="1"/>
              <p:nvPr/>
            </p:nvSpPr>
            <p:spPr>
              <a:xfrm>
                <a:off x="7254176" y="3832146"/>
                <a:ext cx="164916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B16E9-D218-71F2-E18E-354EC57F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176" y="3832146"/>
                <a:ext cx="164916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4A9FF4-8180-9AFE-CDBA-7029A8DC8679}"/>
                  </a:ext>
                </a:extLst>
              </p:cNvPr>
              <p:cNvSpPr txBox="1"/>
              <p:nvPr/>
            </p:nvSpPr>
            <p:spPr>
              <a:xfrm>
                <a:off x="10058336" y="3832146"/>
                <a:ext cx="91499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4A9FF4-8180-9AFE-CDBA-7029A8DC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336" y="3832146"/>
                <a:ext cx="91499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314FED-F380-7A19-217A-82C9DA36625D}"/>
              </a:ext>
            </a:extLst>
          </p:cNvPr>
          <p:cNvCxnSpPr>
            <a:cxnSpLocks/>
          </p:cNvCxnSpPr>
          <p:nvPr/>
        </p:nvCxnSpPr>
        <p:spPr>
          <a:xfrm>
            <a:off x="8896677" y="4480243"/>
            <a:ext cx="11616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5EF627-2576-0A98-0D82-4675EC7A69F3}"/>
              </a:ext>
            </a:extLst>
          </p:cNvPr>
          <p:cNvCxnSpPr>
            <a:cxnSpLocks/>
          </p:cNvCxnSpPr>
          <p:nvPr/>
        </p:nvCxnSpPr>
        <p:spPr>
          <a:xfrm>
            <a:off x="8896677" y="2590483"/>
            <a:ext cx="11616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B3BD03-E66B-AFFD-D5E0-36E426AB0A20}"/>
              </a:ext>
            </a:extLst>
          </p:cNvPr>
          <p:cNvCxnSpPr>
            <a:cxnSpLocks/>
          </p:cNvCxnSpPr>
          <p:nvPr/>
        </p:nvCxnSpPr>
        <p:spPr>
          <a:xfrm>
            <a:off x="8896677" y="3025854"/>
            <a:ext cx="1161659" cy="11092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0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F7837-A123-B313-D181-2651A086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A9665-61F4-812E-B238-EC0695D0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0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A6AC5C-AA48-C212-E46E-28C77D1C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672BBF-F6C0-06BC-B359-0F7538FBCF1E}"/>
              </a:ext>
            </a:extLst>
          </p:cNvPr>
          <p:cNvSpPr txBox="1"/>
          <p:nvPr/>
        </p:nvSpPr>
        <p:spPr>
          <a:xfrm>
            <a:off x="1730442" y="1843949"/>
            <a:ext cx="8731115" cy="317009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Landesque</a:t>
            </a:r>
            <a:r>
              <a:rPr lang="en-GB" sz="4000" b="1" dirty="0"/>
              <a:t> capital:</a:t>
            </a:r>
          </a:p>
          <a:p>
            <a:endParaRPr lang="en-GB" sz="4000" dirty="0"/>
          </a:p>
          <a:p>
            <a:r>
              <a:rPr lang="en-GB" sz="4000" dirty="0"/>
              <a:t>Enduring physical modifications to the landscape to enhance long-term productivity (i.e., intensive agriculture)</a:t>
            </a:r>
          </a:p>
        </p:txBody>
      </p:sp>
    </p:spTree>
    <p:extLst>
      <p:ext uri="{BB962C8B-B14F-4D97-AF65-F5344CB8AC3E}">
        <p14:creationId xmlns:p14="http://schemas.microsoft.com/office/powerpoint/2010/main" val="248465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BF5E52-186B-C3ED-98AF-43A8AAE775DC}"/>
              </a:ext>
            </a:extLst>
          </p:cNvPr>
          <p:cNvSpPr txBox="1"/>
          <p:nvPr/>
        </p:nvSpPr>
        <p:spPr>
          <a:xfrm>
            <a:off x="2489563" y="1874728"/>
            <a:ext cx="69851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Materialist hypothesis:</a:t>
            </a:r>
          </a:p>
          <a:p>
            <a:endParaRPr lang="en-GB" sz="3800" dirty="0"/>
          </a:p>
          <a:p>
            <a:r>
              <a:rPr lang="en-GB" sz="3800" dirty="0" err="1"/>
              <a:t>Landesque</a:t>
            </a:r>
            <a:r>
              <a:rPr lang="en-GB" sz="3800" dirty="0"/>
              <a:t> capital intensive agriculture drives the evolution of sociopolitical hierarchy</a:t>
            </a:r>
          </a:p>
        </p:txBody>
      </p:sp>
    </p:spTree>
    <p:extLst>
      <p:ext uri="{BB962C8B-B14F-4D97-AF65-F5344CB8AC3E}">
        <p14:creationId xmlns:p14="http://schemas.microsoft.com/office/powerpoint/2010/main" val="401097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47C2D-1BBF-3D30-B70F-04E30FA05BAF}"/>
              </a:ext>
            </a:extLst>
          </p:cNvPr>
          <p:cNvSpPr txBox="1"/>
          <p:nvPr/>
        </p:nvSpPr>
        <p:spPr>
          <a:xfrm>
            <a:off x="1147864" y="1534220"/>
            <a:ext cx="356177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GB" sz="4800" b="1" dirty="0" err="1"/>
              <a:t>Landesque</a:t>
            </a:r>
            <a:r>
              <a:rPr lang="en-GB" sz="4800" b="1" dirty="0"/>
              <a:t> capital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91CF4-0CC3-2057-1432-C5AF71CE37D5}"/>
              </a:ext>
            </a:extLst>
          </p:cNvPr>
          <p:cNvSpPr txBox="1"/>
          <p:nvPr/>
        </p:nvSpPr>
        <p:spPr>
          <a:xfrm>
            <a:off x="7167400" y="1524060"/>
            <a:ext cx="438706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4800" b="1" dirty="0"/>
              <a:t>Sociopolitical hierarchy</a:t>
            </a:r>
            <a:endParaRPr lang="en-GB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23CCC9-22E2-9ED3-0A97-D0D7A73FE4D0}"/>
              </a:ext>
            </a:extLst>
          </p:cNvPr>
          <p:cNvCxnSpPr>
            <a:cxnSpLocks/>
          </p:cNvCxnSpPr>
          <p:nvPr/>
        </p:nvCxnSpPr>
        <p:spPr>
          <a:xfrm>
            <a:off x="4869180" y="2142699"/>
            <a:ext cx="220678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DD327F-C561-3521-672A-41D082CF26EE}"/>
              </a:ext>
            </a:extLst>
          </p:cNvPr>
          <p:cNvCxnSpPr>
            <a:cxnSpLocks/>
          </p:cNvCxnSpPr>
          <p:nvPr/>
        </p:nvCxnSpPr>
        <p:spPr>
          <a:xfrm flipH="1" flipV="1">
            <a:off x="4175760" y="2931160"/>
            <a:ext cx="1143000" cy="113939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42F35E-AAEB-2343-AC56-A8234ECF71F7}"/>
              </a:ext>
            </a:extLst>
          </p:cNvPr>
          <p:cNvCxnSpPr>
            <a:cxnSpLocks/>
          </p:cNvCxnSpPr>
          <p:nvPr/>
        </p:nvCxnSpPr>
        <p:spPr>
          <a:xfrm flipV="1">
            <a:off x="6466362" y="2931160"/>
            <a:ext cx="1143000" cy="113939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814D02-0AE9-65AB-2319-3418B43D83A4}"/>
              </a:ext>
            </a:extLst>
          </p:cNvPr>
          <p:cNvSpPr txBox="1"/>
          <p:nvPr/>
        </p:nvSpPr>
        <p:spPr>
          <a:xfrm>
            <a:off x="5588611" y="3921760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U</a:t>
            </a:r>
            <a:endParaRPr lang="en-GB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8F4EBF-D723-271C-9135-1D2B6681797F}"/>
              </a:ext>
            </a:extLst>
          </p:cNvPr>
          <p:cNvSpPr/>
          <p:nvPr/>
        </p:nvSpPr>
        <p:spPr>
          <a:xfrm>
            <a:off x="5422661" y="3873708"/>
            <a:ext cx="952500" cy="9525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DE848-31FB-ED58-A5D5-3D03100E2C4C}"/>
              </a:ext>
            </a:extLst>
          </p:cNvPr>
          <p:cNvSpPr txBox="1"/>
          <p:nvPr/>
        </p:nvSpPr>
        <p:spPr>
          <a:xfrm>
            <a:off x="6925961" y="4122211"/>
            <a:ext cx="384625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GB" sz="4800" b="1" dirty="0"/>
              <a:t>Cultural relatedness</a:t>
            </a:r>
            <a:endParaRPr lang="en-GB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ADDC08-986E-7946-426F-2A55759CE8E3}"/>
              </a:ext>
            </a:extLst>
          </p:cNvPr>
          <p:cNvCxnSpPr>
            <a:cxnSpLocks/>
          </p:cNvCxnSpPr>
          <p:nvPr/>
        </p:nvCxnSpPr>
        <p:spPr>
          <a:xfrm flipH="1">
            <a:off x="6479060" y="4397157"/>
            <a:ext cx="1600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31BA46-85B7-7EA6-20EC-B633112EC2DD}"/>
              </a:ext>
            </a:extLst>
          </p:cNvPr>
          <p:cNvSpPr txBox="1"/>
          <p:nvPr/>
        </p:nvSpPr>
        <p:spPr>
          <a:xfrm>
            <a:off x="1033700" y="4122211"/>
            <a:ext cx="346765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4800" b="1" dirty="0"/>
              <a:t>Spatial proximity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1AC5CF-69B1-9B79-159C-6EB8ACBAA23C}"/>
              </a:ext>
            </a:extLst>
          </p:cNvPr>
          <p:cNvCxnSpPr>
            <a:cxnSpLocks/>
          </p:cNvCxnSpPr>
          <p:nvPr/>
        </p:nvCxnSpPr>
        <p:spPr>
          <a:xfrm>
            <a:off x="3718560" y="4397157"/>
            <a:ext cx="1600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9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EA81EF-DB9E-5FD0-B594-477FB1C965B8}"/>
              </a:ext>
            </a:extLst>
          </p:cNvPr>
          <p:cNvCxnSpPr>
            <a:cxnSpLocks/>
          </p:cNvCxnSpPr>
          <p:nvPr/>
        </p:nvCxnSpPr>
        <p:spPr>
          <a:xfrm flipV="1">
            <a:off x="5178931" y="3158670"/>
            <a:ext cx="3492000" cy="98842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A40BDA-7C14-40AB-8F01-1773F0345055}"/>
              </a:ext>
            </a:extLst>
          </p:cNvPr>
          <p:cNvCxnSpPr>
            <a:cxnSpLocks/>
          </p:cNvCxnSpPr>
          <p:nvPr/>
        </p:nvCxnSpPr>
        <p:spPr>
          <a:xfrm flipV="1">
            <a:off x="3287593" y="1815028"/>
            <a:ext cx="2856030" cy="91837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7DDB7D4-D143-505F-C765-06EBB426CD9F}"/>
              </a:ext>
            </a:extLst>
          </p:cNvPr>
          <p:cNvCxnSpPr>
            <a:cxnSpLocks/>
          </p:cNvCxnSpPr>
          <p:nvPr/>
        </p:nvCxnSpPr>
        <p:spPr>
          <a:xfrm flipV="1">
            <a:off x="3358319" y="1942753"/>
            <a:ext cx="4131797" cy="873204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13293C-EE86-6C4F-7303-05E5D03CE00D}"/>
              </a:ext>
            </a:extLst>
          </p:cNvPr>
          <p:cNvCxnSpPr>
            <a:cxnSpLocks/>
          </p:cNvCxnSpPr>
          <p:nvPr/>
        </p:nvCxnSpPr>
        <p:spPr>
          <a:xfrm flipV="1">
            <a:off x="5162002" y="1890046"/>
            <a:ext cx="3534427" cy="892803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15105B-1530-E819-BAF7-A114A305F32F}"/>
              </a:ext>
            </a:extLst>
          </p:cNvPr>
          <p:cNvCxnSpPr>
            <a:cxnSpLocks/>
          </p:cNvCxnSpPr>
          <p:nvPr/>
        </p:nvCxnSpPr>
        <p:spPr>
          <a:xfrm flipV="1">
            <a:off x="3211601" y="3158670"/>
            <a:ext cx="3624741" cy="988428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DDD80E-3F4D-762E-0651-0A281A6A3CF3}"/>
              </a:ext>
            </a:extLst>
          </p:cNvPr>
          <p:cNvCxnSpPr>
            <a:cxnSpLocks/>
          </p:cNvCxnSpPr>
          <p:nvPr/>
        </p:nvCxnSpPr>
        <p:spPr>
          <a:xfrm flipV="1">
            <a:off x="4356647" y="4502311"/>
            <a:ext cx="2479695" cy="842575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56C0C8-FD94-882D-502D-614733C76C2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333305" y="4572362"/>
            <a:ext cx="4307838" cy="885381"/>
          </a:xfrm>
          <a:prstGeom prst="straightConnector1">
            <a:avLst/>
          </a:prstGeom>
          <a:ln w="44450" cap="flat">
            <a:solidFill>
              <a:schemeClr val="tx2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23168E-FBE9-83C7-80E8-69F6E6EE1D88}"/>
                  </a:ext>
                </a:extLst>
              </p:cNvPr>
              <p:cNvSpPr txBox="1"/>
              <p:nvPr/>
            </p:nvSpPr>
            <p:spPr>
              <a:xfrm>
                <a:off x="3627278" y="5119189"/>
                <a:ext cx="70602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23168E-FBE9-83C7-80E8-69F6E6E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278" y="5119189"/>
                <a:ext cx="706027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7BC9-0D14-03B4-8A83-024FCC776516}"/>
                  </a:ext>
                </a:extLst>
              </p:cNvPr>
              <p:cNvSpPr txBox="1"/>
              <p:nvPr/>
            </p:nvSpPr>
            <p:spPr>
              <a:xfrm>
                <a:off x="7759403" y="5119189"/>
                <a:ext cx="7835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E7BC9-0D14-03B4-8A83-024FCC77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03" y="5119189"/>
                <a:ext cx="783548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A66286-7FC5-42D8-3981-82CE7A8C940C}"/>
                  </a:ext>
                </a:extLst>
              </p:cNvPr>
              <p:cNvSpPr txBox="1"/>
              <p:nvPr/>
            </p:nvSpPr>
            <p:spPr>
              <a:xfrm>
                <a:off x="2647567" y="3899989"/>
                <a:ext cx="70602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A66286-7FC5-42D8-3981-82CE7A8C9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67" y="3899989"/>
                <a:ext cx="706027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05FD1-E3A5-7820-9E79-5A5EF71AC02F}"/>
                  </a:ext>
                </a:extLst>
              </p:cNvPr>
              <p:cNvSpPr txBox="1"/>
              <p:nvPr/>
            </p:nvSpPr>
            <p:spPr>
              <a:xfrm>
                <a:off x="6836342" y="3899989"/>
                <a:ext cx="7835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05FD1-E3A5-7820-9E79-5A5EF71AC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42" y="3899989"/>
                <a:ext cx="78354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2FF364-E416-05FD-12C7-A281655A52F5}"/>
                  </a:ext>
                </a:extLst>
              </p:cNvPr>
              <p:cNvSpPr txBox="1"/>
              <p:nvPr/>
            </p:nvSpPr>
            <p:spPr>
              <a:xfrm>
                <a:off x="4637428" y="3899989"/>
                <a:ext cx="7191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2FF364-E416-05FD-12C7-A281655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3899989"/>
                <a:ext cx="719108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2CB7A-13A6-FFB7-2B19-836D5F4C37DF}"/>
                  </a:ext>
                </a:extLst>
              </p:cNvPr>
              <p:cNvSpPr txBox="1"/>
              <p:nvPr/>
            </p:nvSpPr>
            <p:spPr>
              <a:xfrm>
                <a:off x="8641143" y="3899989"/>
                <a:ext cx="7966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2CB7A-13A6-FFB7-2B19-836D5F4C3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3899989"/>
                <a:ext cx="796628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E8413-E1C3-E870-0B15-603328701C4B}"/>
                  </a:ext>
                </a:extLst>
              </p:cNvPr>
              <p:cNvSpPr txBox="1"/>
              <p:nvPr/>
            </p:nvSpPr>
            <p:spPr>
              <a:xfrm>
                <a:off x="2647567" y="2582817"/>
                <a:ext cx="70602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E8413-E1C3-E870-0B15-60332870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67" y="2582817"/>
                <a:ext cx="706027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971AD-35EE-6D6A-75F1-257ADDDD0970}"/>
                  </a:ext>
                </a:extLst>
              </p:cNvPr>
              <p:cNvSpPr txBox="1"/>
              <p:nvPr/>
            </p:nvSpPr>
            <p:spPr>
              <a:xfrm>
                <a:off x="6836342" y="2582817"/>
                <a:ext cx="7835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971AD-35EE-6D6A-75F1-257ADDDD0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42" y="2582817"/>
                <a:ext cx="783548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DF5F69-CDE3-0E5D-C5E8-DF2B492CFC93}"/>
                  </a:ext>
                </a:extLst>
              </p:cNvPr>
              <p:cNvSpPr txBox="1"/>
              <p:nvPr/>
            </p:nvSpPr>
            <p:spPr>
              <a:xfrm>
                <a:off x="4637428" y="2582817"/>
                <a:ext cx="7191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DF5F69-CDE3-0E5D-C5E8-DF2B492CF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2582817"/>
                <a:ext cx="719108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4E1EBD-5793-D33E-B56A-CFAE00BBAE19}"/>
                  </a:ext>
                </a:extLst>
              </p:cNvPr>
              <p:cNvSpPr txBox="1"/>
              <p:nvPr/>
            </p:nvSpPr>
            <p:spPr>
              <a:xfrm>
                <a:off x="8641143" y="2582817"/>
                <a:ext cx="7966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4E1EBD-5793-D33E-B56A-CFAE00BBA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2582817"/>
                <a:ext cx="796628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F8F67E-BB20-8D07-9018-566D121DEB2E}"/>
              </a:ext>
            </a:extLst>
          </p:cNvPr>
          <p:cNvCxnSpPr>
            <a:cxnSpLocks/>
          </p:cNvCxnSpPr>
          <p:nvPr/>
        </p:nvCxnSpPr>
        <p:spPr>
          <a:xfrm flipH="1" flipV="1">
            <a:off x="3287593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A33DAB-3991-BF83-5514-57E3ED68DF6A}"/>
              </a:ext>
            </a:extLst>
          </p:cNvPr>
          <p:cNvCxnSpPr>
            <a:cxnSpLocks/>
          </p:cNvCxnSpPr>
          <p:nvPr/>
        </p:nvCxnSpPr>
        <p:spPr>
          <a:xfrm flipV="1">
            <a:off x="4158562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1B2B9-9101-714F-612F-E85E5A7B3594}"/>
              </a:ext>
            </a:extLst>
          </p:cNvPr>
          <p:cNvCxnSpPr>
            <a:cxnSpLocks/>
          </p:cNvCxnSpPr>
          <p:nvPr/>
        </p:nvCxnSpPr>
        <p:spPr>
          <a:xfrm flipH="1" flipV="1">
            <a:off x="7382986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31844E-2A09-0290-7BC9-5BD5A66C4A1F}"/>
              </a:ext>
            </a:extLst>
          </p:cNvPr>
          <p:cNvCxnSpPr>
            <a:cxnSpLocks/>
          </p:cNvCxnSpPr>
          <p:nvPr/>
        </p:nvCxnSpPr>
        <p:spPr>
          <a:xfrm flipV="1">
            <a:off x="8210411" y="4648194"/>
            <a:ext cx="478866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C540B3-E8EF-45D9-9697-445EBEDD35BA}"/>
              </a:ext>
            </a:extLst>
          </p:cNvPr>
          <p:cNvCxnSpPr>
            <a:cxnSpLocks/>
          </p:cNvCxnSpPr>
          <p:nvPr/>
        </p:nvCxnSpPr>
        <p:spPr>
          <a:xfrm flipV="1">
            <a:off x="2950245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CF0F53-F492-52F1-26CD-B6F6F8599A35}"/>
              </a:ext>
            </a:extLst>
          </p:cNvPr>
          <p:cNvCxnSpPr>
            <a:cxnSpLocks/>
          </p:cNvCxnSpPr>
          <p:nvPr/>
        </p:nvCxnSpPr>
        <p:spPr>
          <a:xfrm flipV="1">
            <a:off x="4942328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55CE52-0300-5C2E-3CBC-02934B03D11C}"/>
              </a:ext>
            </a:extLst>
          </p:cNvPr>
          <p:cNvCxnSpPr>
            <a:cxnSpLocks/>
          </p:cNvCxnSpPr>
          <p:nvPr/>
        </p:nvCxnSpPr>
        <p:spPr>
          <a:xfrm flipV="1">
            <a:off x="7097697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CBFDE3-496C-FBD9-42A1-FAE2F6AA159E}"/>
              </a:ext>
            </a:extLst>
          </p:cNvPr>
          <p:cNvCxnSpPr>
            <a:cxnSpLocks/>
          </p:cNvCxnSpPr>
          <p:nvPr/>
        </p:nvCxnSpPr>
        <p:spPr>
          <a:xfrm flipV="1">
            <a:off x="8893836" y="3297667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2DBDB-7F2B-4B4C-C33B-48BA88EFAE73}"/>
              </a:ext>
            </a:extLst>
          </p:cNvPr>
          <p:cNvCxnSpPr>
            <a:cxnSpLocks/>
          </p:cNvCxnSpPr>
          <p:nvPr/>
        </p:nvCxnSpPr>
        <p:spPr>
          <a:xfrm flipV="1">
            <a:off x="4942328" y="1980495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CFF881-D406-99E8-8177-23094E4970B4}"/>
              </a:ext>
            </a:extLst>
          </p:cNvPr>
          <p:cNvCxnSpPr>
            <a:cxnSpLocks/>
          </p:cNvCxnSpPr>
          <p:nvPr/>
        </p:nvCxnSpPr>
        <p:spPr>
          <a:xfrm flipV="1">
            <a:off x="8893836" y="1980495"/>
            <a:ext cx="0" cy="602322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B9FA24-9859-5DC2-94B9-643B6676C1BE}"/>
              </a:ext>
            </a:extLst>
          </p:cNvPr>
          <p:cNvCxnSpPr>
            <a:cxnSpLocks/>
          </p:cNvCxnSpPr>
          <p:nvPr/>
        </p:nvCxnSpPr>
        <p:spPr>
          <a:xfrm flipH="1" flipV="1">
            <a:off x="6648724" y="2001906"/>
            <a:ext cx="329576" cy="617955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D0D817-8195-9087-AE9D-D91AAF3D325C}"/>
              </a:ext>
            </a:extLst>
          </p:cNvPr>
          <p:cNvCxnSpPr>
            <a:cxnSpLocks/>
          </p:cNvCxnSpPr>
          <p:nvPr/>
        </p:nvCxnSpPr>
        <p:spPr>
          <a:xfrm flipV="1">
            <a:off x="3143950" y="2067223"/>
            <a:ext cx="288000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BAFE25-C8E1-2B36-B378-D5D822F6C176}"/>
              </a:ext>
            </a:extLst>
          </p:cNvPr>
          <p:cNvCxnSpPr>
            <a:cxnSpLocks/>
          </p:cNvCxnSpPr>
          <p:nvPr/>
        </p:nvCxnSpPr>
        <p:spPr>
          <a:xfrm flipH="1" flipV="1">
            <a:off x="2587909" y="2067223"/>
            <a:ext cx="288000" cy="536309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C7102C-9122-04E7-DD7B-DEF6EB3E52D3}"/>
              </a:ext>
            </a:extLst>
          </p:cNvPr>
          <p:cNvCxnSpPr>
            <a:cxnSpLocks/>
          </p:cNvCxnSpPr>
          <p:nvPr/>
        </p:nvCxnSpPr>
        <p:spPr>
          <a:xfrm flipV="1">
            <a:off x="7191165" y="2001906"/>
            <a:ext cx="329576" cy="617955"/>
          </a:xfrm>
          <a:prstGeom prst="straightConnector1">
            <a:avLst/>
          </a:prstGeom>
          <a:ln w="44450" cap="flat">
            <a:miter lim="800000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7A3F3FD-CEDD-ACD7-2416-00AD9EA35289}"/>
              </a:ext>
            </a:extLst>
          </p:cNvPr>
          <p:cNvSpPr/>
          <p:nvPr/>
        </p:nvSpPr>
        <p:spPr>
          <a:xfrm>
            <a:off x="1817914" y="1573728"/>
            <a:ext cx="8577943" cy="45611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74E38-F9DE-E931-3E3C-D8D77C140785}"/>
                  </a:ext>
                </a:extLst>
              </p:cNvPr>
              <p:cNvSpPr txBox="1"/>
              <p:nvPr/>
            </p:nvSpPr>
            <p:spPr>
              <a:xfrm>
                <a:off x="4637428" y="1265645"/>
                <a:ext cx="7191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74E38-F9DE-E931-3E3C-D8D77C140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8" y="1265645"/>
                <a:ext cx="719108" cy="6771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3C1A0-8B6E-6872-10AF-DAC7F1A9E097}"/>
                  </a:ext>
                </a:extLst>
              </p:cNvPr>
              <p:cNvSpPr txBox="1"/>
              <p:nvPr/>
            </p:nvSpPr>
            <p:spPr>
              <a:xfrm>
                <a:off x="8641143" y="1265645"/>
                <a:ext cx="7966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3C1A0-8B6E-6872-10AF-DAC7F1A9E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3" y="1265645"/>
                <a:ext cx="796628" cy="6771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720823-673B-13CF-FBBD-089C939881FB}"/>
                  </a:ext>
                </a:extLst>
              </p:cNvPr>
              <p:cNvSpPr txBox="1"/>
              <p:nvPr/>
            </p:nvSpPr>
            <p:spPr>
              <a:xfrm>
                <a:off x="2052848" y="1265645"/>
                <a:ext cx="70602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720823-673B-13CF-FBBD-089C9398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48" y="1265645"/>
                <a:ext cx="706027" cy="6771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8A230D-B191-F59D-C2AF-52425D1A2465}"/>
                  </a:ext>
                </a:extLst>
              </p:cNvPr>
              <p:cNvSpPr txBox="1"/>
              <p:nvPr/>
            </p:nvSpPr>
            <p:spPr>
              <a:xfrm>
                <a:off x="3335587" y="1265645"/>
                <a:ext cx="7191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8A230D-B191-F59D-C2AF-52425D1A2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87" y="1265645"/>
                <a:ext cx="719108" cy="6771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D81E02-4E4E-D593-8B8F-0999BBE65530}"/>
                  </a:ext>
                </a:extLst>
              </p:cNvPr>
              <p:cNvSpPr txBox="1"/>
              <p:nvPr/>
            </p:nvSpPr>
            <p:spPr>
              <a:xfrm>
                <a:off x="6143791" y="1265645"/>
                <a:ext cx="7835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D81E02-4E4E-D593-8B8F-0999BBE6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791" y="1265645"/>
                <a:ext cx="783548" cy="6771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C09EA-599E-188A-FCBE-452AD25D6262}"/>
                  </a:ext>
                </a:extLst>
              </p:cNvPr>
              <p:cNvSpPr txBox="1"/>
              <p:nvPr/>
            </p:nvSpPr>
            <p:spPr>
              <a:xfrm>
                <a:off x="7426530" y="1265645"/>
                <a:ext cx="7966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C09EA-599E-188A-FCBE-452AD25D6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530" y="1265645"/>
                <a:ext cx="796628" cy="6771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1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67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a9fa56-3f32-449a-a721-3e3f49aa5e9a}" enabled="0" method="" siteId="{51a9fa56-3f32-449a-a721-3e3f49aa5e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Widescreen</PresentationFormat>
  <Paragraphs>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Helvetica</vt:lpstr>
      <vt:lpstr>HGGothicE</vt:lpstr>
      <vt:lpstr>Arial</vt:lpstr>
      <vt:lpstr>Cambria Math</vt:lpstr>
      <vt:lpstr>Office Theme</vt:lpstr>
      <vt:lpstr>Methods in Cultural Evolution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phylogenetic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of BayesTraits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>University of Kent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Claessens</dc:creator>
  <cp:lastModifiedBy>Scott Claessens</cp:lastModifiedBy>
  <cp:revision>46</cp:revision>
  <dcterms:created xsi:type="dcterms:W3CDTF">2025-08-12T13:55:20Z</dcterms:created>
  <dcterms:modified xsi:type="dcterms:W3CDTF">2025-08-23T13:17:25Z</dcterms:modified>
</cp:coreProperties>
</file>